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autoCompressPictures="0">
  <p:sldMasterIdLst>
    <p:sldMasterId id="2147483681" r:id="rId1"/>
  </p:sldMasterIdLst>
  <p:notesMasterIdLst>
    <p:notesMasterId r:id="rId29"/>
  </p:notesMasterIdLst>
  <p:sldIdLst>
    <p:sldId id="256" r:id="rId2"/>
    <p:sldId id="267" r:id="rId3"/>
    <p:sldId id="279" r:id="rId4"/>
    <p:sldId id="269" r:id="rId5"/>
    <p:sldId id="281" r:id="rId6"/>
    <p:sldId id="290" r:id="rId7"/>
    <p:sldId id="291" r:id="rId8"/>
    <p:sldId id="283" r:id="rId9"/>
    <p:sldId id="276" r:id="rId10"/>
    <p:sldId id="278" r:id="rId11"/>
    <p:sldId id="298" r:id="rId12"/>
    <p:sldId id="299" r:id="rId13"/>
    <p:sldId id="300" r:id="rId14"/>
    <p:sldId id="301" r:id="rId15"/>
    <p:sldId id="292" r:id="rId16"/>
    <p:sldId id="274" r:id="rId17"/>
    <p:sldId id="273" r:id="rId18"/>
    <p:sldId id="296" r:id="rId19"/>
    <p:sldId id="266" r:id="rId20"/>
    <p:sldId id="258" r:id="rId21"/>
    <p:sldId id="294" r:id="rId22"/>
    <p:sldId id="302" r:id="rId23"/>
    <p:sldId id="287" r:id="rId24"/>
    <p:sldId id="288" r:id="rId25"/>
    <p:sldId id="289" r:id="rId26"/>
    <p:sldId id="260" r:id="rId27"/>
    <p:sldId id="29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مقطع افتراضي" id="{1AA76AD2-4788-4ED9-A5C3-657AA05048F2}">
          <p14:sldIdLst>
            <p14:sldId id="256"/>
            <p14:sldId id="267"/>
            <p14:sldId id="279"/>
            <p14:sldId id="269"/>
            <p14:sldId id="281"/>
            <p14:sldId id="290"/>
            <p14:sldId id="291"/>
            <p14:sldId id="283"/>
            <p14:sldId id="276"/>
            <p14:sldId id="278"/>
            <p14:sldId id="298"/>
            <p14:sldId id="299"/>
            <p14:sldId id="300"/>
            <p14:sldId id="301"/>
            <p14:sldId id="292"/>
            <p14:sldId id="274"/>
            <p14:sldId id="273"/>
            <p14:sldId id="296"/>
            <p14:sldId id="266"/>
            <p14:sldId id="258"/>
            <p14:sldId id="294"/>
            <p14:sldId id="302"/>
            <p14:sldId id="287"/>
            <p14:sldId id="288"/>
            <p14:sldId id="289"/>
            <p14:sldId id="260"/>
            <p14:sldId id="295"/>
          </p14:sldIdLst>
        </p14:section>
        <p14:section name="مقطع بدون عنوان" id="{019E097D-4673-40C6-ACB8-2B67DEACFD1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80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نمط متوسط 2 - تميي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864" autoAdjust="0"/>
    <p:restoredTop sz="83941" autoAdjust="0"/>
  </p:normalViewPr>
  <p:slideViewPr>
    <p:cSldViewPr snapToGrid="0">
      <p:cViewPr varScale="1">
        <p:scale>
          <a:sx n="56" d="100"/>
          <a:sy n="56" d="100"/>
        </p:scale>
        <p:origin x="1256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4.svg"/><Relationship Id="rId5" Type="http://schemas.openxmlformats.org/officeDocument/2006/relationships/image" Target="../media/image3.png"/><Relationship Id="rId4" Type="http://schemas.openxmlformats.org/officeDocument/2006/relationships/image" Target="../media/image3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4.svg"/><Relationship Id="rId5" Type="http://schemas.openxmlformats.org/officeDocument/2006/relationships/image" Target="../media/image3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A2438A-9DE4-4B1D-B1D6-C30612995948}" type="doc">
      <dgm:prSet loTypeId="urn:microsoft.com/office/officeart/2016/7/layout/RepeatingBendingProcessNew" loCatId="process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BE385EF-D871-4051-8CCA-48C30D6AD5FA}">
      <dgm:prSet/>
      <dgm:spPr/>
      <dgm:t>
        <a:bodyPr/>
        <a:lstStyle/>
        <a:p>
          <a:r>
            <a:rPr lang="en-US"/>
            <a:t>In many institutions and organization the attendance is a very </a:t>
          </a:r>
        </a:p>
      </dgm:t>
    </dgm:pt>
    <dgm:pt modelId="{97A0A167-5A4F-4894-A43E-52BAE9AAEF08}" type="parTrans" cxnId="{DD8534F9-E53F-4EC5-AC6E-4C8DB073987F}">
      <dgm:prSet/>
      <dgm:spPr/>
      <dgm:t>
        <a:bodyPr/>
        <a:lstStyle/>
        <a:p>
          <a:endParaRPr lang="en-US"/>
        </a:p>
      </dgm:t>
    </dgm:pt>
    <dgm:pt modelId="{252C234B-3F71-4B08-864C-FE4570AA3FA4}" type="sibTrans" cxnId="{DD8534F9-E53F-4EC5-AC6E-4C8DB073987F}">
      <dgm:prSet/>
      <dgm:spPr/>
      <dgm:t>
        <a:bodyPr/>
        <a:lstStyle/>
        <a:p>
          <a:endParaRPr lang="en-US"/>
        </a:p>
      </dgm:t>
    </dgm:pt>
    <dgm:pt modelId="{16DE35F1-19D8-4F33-BB47-43289B63FCD7}">
      <dgm:prSet/>
      <dgm:spPr/>
      <dgm:t>
        <a:bodyPr/>
        <a:lstStyle/>
        <a:p>
          <a:r>
            <a:rPr lang="en-US"/>
            <a:t>important factor for various purposes and its one of the important </a:t>
          </a:r>
        </a:p>
      </dgm:t>
    </dgm:pt>
    <dgm:pt modelId="{B7916FB8-AB17-4CC8-8DD6-A8136DE1B59D}" type="parTrans" cxnId="{68A62FC2-857A-4966-8C5A-F0164EAF42EE}">
      <dgm:prSet/>
      <dgm:spPr/>
      <dgm:t>
        <a:bodyPr/>
        <a:lstStyle/>
        <a:p>
          <a:endParaRPr lang="en-US"/>
        </a:p>
      </dgm:t>
    </dgm:pt>
    <dgm:pt modelId="{A5AAA388-C459-44FB-BFA6-27E013BAEE92}" type="sibTrans" cxnId="{68A62FC2-857A-4966-8C5A-F0164EAF42EE}">
      <dgm:prSet/>
      <dgm:spPr/>
      <dgm:t>
        <a:bodyPr/>
        <a:lstStyle/>
        <a:p>
          <a:endParaRPr lang="en-US"/>
        </a:p>
      </dgm:t>
    </dgm:pt>
    <dgm:pt modelId="{26A96CE3-5209-43ED-B0D8-A47B3FDA75D1}">
      <dgm:prSet/>
      <dgm:spPr/>
      <dgm:t>
        <a:bodyPr/>
        <a:lstStyle/>
        <a:p>
          <a:r>
            <a:rPr lang="en-US"/>
            <a:t>criteria that is to follow for students and organization employees.</a:t>
          </a:r>
        </a:p>
      </dgm:t>
    </dgm:pt>
    <dgm:pt modelId="{E04C35FE-F666-4072-B9E2-BDA95422D849}" type="parTrans" cxnId="{F48D249E-F61C-475C-AC8C-C91CE7172E11}">
      <dgm:prSet/>
      <dgm:spPr/>
      <dgm:t>
        <a:bodyPr/>
        <a:lstStyle/>
        <a:p>
          <a:endParaRPr lang="en-US"/>
        </a:p>
      </dgm:t>
    </dgm:pt>
    <dgm:pt modelId="{83C3C309-8E55-4685-8961-59A1331FF08A}" type="sibTrans" cxnId="{F48D249E-F61C-475C-AC8C-C91CE7172E11}">
      <dgm:prSet/>
      <dgm:spPr/>
      <dgm:t>
        <a:bodyPr/>
        <a:lstStyle/>
        <a:p>
          <a:endParaRPr lang="en-US"/>
        </a:p>
      </dgm:t>
    </dgm:pt>
    <dgm:pt modelId="{DD9BB075-300E-48D2-90B9-C9518B07BA10}">
      <dgm:prSet/>
      <dgm:spPr/>
      <dgm:t>
        <a:bodyPr/>
        <a:lstStyle/>
        <a:p>
          <a:r>
            <a:rPr lang="en-US"/>
            <a:t>The previous approach in which manually taking and maintains </a:t>
          </a:r>
        </a:p>
      </dgm:t>
    </dgm:pt>
    <dgm:pt modelId="{F3BE5065-D9A2-407E-8A4A-EFEEFCA637C0}" type="parTrans" cxnId="{99A95B43-1896-46F0-87DB-FCB782F1D75C}">
      <dgm:prSet/>
      <dgm:spPr/>
      <dgm:t>
        <a:bodyPr/>
        <a:lstStyle/>
        <a:p>
          <a:endParaRPr lang="en-US"/>
        </a:p>
      </dgm:t>
    </dgm:pt>
    <dgm:pt modelId="{1B52C0A1-ED45-40BE-B023-5EB7CC853263}" type="sibTrans" cxnId="{99A95B43-1896-46F0-87DB-FCB782F1D75C}">
      <dgm:prSet/>
      <dgm:spPr/>
      <dgm:t>
        <a:bodyPr/>
        <a:lstStyle/>
        <a:p>
          <a:endParaRPr lang="en-US"/>
        </a:p>
      </dgm:t>
    </dgm:pt>
    <dgm:pt modelId="{FB977197-74D0-4458-8749-A30F217E8773}">
      <dgm:prSet/>
      <dgm:spPr/>
      <dgm:t>
        <a:bodyPr/>
        <a:lstStyle/>
        <a:p>
          <a:r>
            <a:rPr lang="en-US"/>
            <a:t>the attendance records was very inconvenient task.</a:t>
          </a:r>
        </a:p>
      </dgm:t>
    </dgm:pt>
    <dgm:pt modelId="{4E1B781D-4A3C-45B9-896B-C5985A340CD4}" type="parTrans" cxnId="{67C79B0D-D190-44FE-906A-D7DD41E79F5A}">
      <dgm:prSet/>
      <dgm:spPr/>
      <dgm:t>
        <a:bodyPr/>
        <a:lstStyle/>
        <a:p>
          <a:endParaRPr lang="en-US"/>
        </a:p>
      </dgm:t>
    </dgm:pt>
    <dgm:pt modelId="{17EEF29A-55DE-43E0-93DF-701A99612A07}" type="sibTrans" cxnId="{67C79B0D-D190-44FE-906A-D7DD41E79F5A}">
      <dgm:prSet/>
      <dgm:spPr/>
      <dgm:t>
        <a:bodyPr/>
        <a:lstStyle/>
        <a:p>
          <a:endParaRPr lang="en-US"/>
        </a:p>
      </dgm:t>
    </dgm:pt>
    <dgm:pt modelId="{44FD53BF-2335-4B98-96C7-EEAE6993B148}">
      <dgm:prSet/>
      <dgm:spPr/>
      <dgm:t>
        <a:bodyPr/>
        <a:lstStyle/>
        <a:p>
          <a:r>
            <a:rPr lang="en-US"/>
            <a:t>After having these issues in mind we develop an automatic </a:t>
          </a:r>
        </a:p>
      </dgm:t>
    </dgm:pt>
    <dgm:pt modelId="{7863ABA1-EFD6-4406-B0F0-B2D6523F7918}" type="parTrans" cxnId="{D46004A9-67EC-4E61-8A1A-8B708E1AB0BA}">
      <dgm:prSet/>
      <dgm:spPr/>
      <dgm:t>
        <a:bodyPr/>
        <a:lstStyle/>
        <a:p>
          <a:endParaRPr lang="en-US"/>
        </a:p>
      </dgm:t>
    </dgm:pt>
    <dgm:pt modelId="{331B8830-507D-4631-AF95-8B6AF1E3BBE8}" type="sibTrans" cxnId="{D46004A9-67EC-4E61-8A1A-8B708E1AB0BA}">
      <dgm:prSet/>
      <dgm:spPr/>
      <dgm:t>
        <a:bodyPr/>
        <a:lstStyle/>
        <a:p>
          <a:endParaRPr lang="en-US"/>
        </a:p>
      </dgm:t>
    </dgm:pt>
    <dgm:pt modelId="{88E9D0DA-81E0-42FF-AF4E-F5E739A9011D}">
      <dgm:prSet/>
      <dgm:spPr/>
      <dgm:t>
        <a:bodyPr/>
        <a:lstStyle/>
        <a:p>
          <a:r>
            <a:rPr lang="en-US"/>
            <a:t>attendance system which automates the whole process of </a:t>
          </a:r>
        </a:p>
      </dgm:t>
    </dgm:pt>
    <dgm:pt modelId="{47932976-FB3C-4DB8-A7EE-2F8EC9FF7DF6}" type="parTrans" cxnId="{8C121382-B671-45D8-B0B5-26CE47B03E7E}">
      <dgm:prSet/>
      <dgm:spPr/>
      <dgm:t>
        <a:bodyPr/>
        <a:lstStyle/>
        <a:p>
          <a:endParaRPr lang="en-US"/>
        </a:p>
      </dgm:t>
    </dgm:pt>
    <dgm:pt modelId="{FC767390-EEE6-4C37-B673-0AEDD4A0C055}" type="sibTrans" cxnId="{8C121382-B671-45D8-B0B5-26CE47B03E7E}">
      <dgm:prSet/>
      <dgm:spPr/>
      <dgm:t>
        <a:bodyPr/>
        <a:lstStyle/>
        <a:p>
          <a:endParaRPr lang="en-US"/>
        </a:p>
      </dgm:t>
    </dgm:pt>
    <dgm:pt modelId="{ADA8D95F-0A5B-44EC-820F-050EA2253728}">
      <dgm:prSet/>
      <dgm:spPr/>
      <dgm:t>
        <a:bodyPr/>
        <a:lstStyle/>
        <a:p>
          <a:r>
            <a:rPr lang="en-US"/>
            <a:t>taking attendance and maintaining it. </a:t>
          </a:r>
        </a:p>
      </dgm:t>
    </dgm:pt>
    <dgm:pt modelId="{EEE4828B-B0CC-487F-B410-CDD882B40578}" type="parTrans" cxnId="{A66FE348-B5E1-4C14-A006-D237729499E5}">
      <dgm:prSet/>
      <dgm:spPr/>
      <dgm:t>
        <a:bodyPr/>
        <a:lstStyle/>
        <a:p>
          <a:endParaRPr lang="en-US"/>
        </a:p>
      </dgm:t>
    </dgm:pt>
    <dgm:pt modelId="{70CF59AE-107F-444D-9CBF-23DF8993A609}" type="sibTrans" cxnId="{A66FE348-B5E1-4C14-A006-D237729499E5}">
      <dgm:prSet/>
      <dgm:spPr/>
      <dgm:t>
        <a:bodyPr/>
        <a:lstStyle/>
        <a:p>
          <a:endParaRPr lang="en-US"/>
        </a:p>
      </dgm:t>
    </dgm:pt>
    <dgm:pt modelId="{628A4A09-8217-420B-BE5B-6BC77550AA41}" type="pres">
      <dgm:prSet presAssocID="{8BA2438A-9DE4-4B1D-B1D6-C30612995948}" presName="Name0" presStyleCnt="0">
        <dgm:presLayoutVars>
          <dgm:dir/>
          <dgm:resizeHandles val="exact"/>
        </dgm:presLayoutVars>
      </dgm:prSet>
      <dgm:spPr/>
    </dgm:pt>
    <dgm:pt modelId="{3BE1BA36-0FF0-4FB5-AB15-69383C0EA05E}" type="pres">
      <dgm:prSet presAssocID="{5BE385EF-D871-4051-8CCA-48C30D6AD5FA}" presName="node" presStyleLbl="node1" presStyleIdx="0" presStyleCnt="8">
        <dgm:presLayoutVars>
          <dgm:bulletEnabled val="1"/>
        </dgm:presLayoutVars>
      </dgm:prSet>
      <dgm:spPr/>
    </dgm:pt>
    <dgm:pt modelId="{AC254311-DADF-4449-85F2-002C10692DFD}" type="pres">
      <dgm:prSet presAssocID="{252C234B-3F71-4B08-864C-FE4570AA3FA4}" presName="sibTrans" presStyleLbl="sibTrans1D1" presStyleIdx="0" presStyleCnt="7"/>
      <dgm:spPr/>
    </dgm:pt>
    <dgm:pt modelId="{AE51564E-E80F-435C-8FBB-2A9DB6E872DD}" type="pres">
      <dgm:prSet presAssocID="{252C234B-3F71-4B08-864C-FE4570AA3FA4}" presName="connectorText" presStyleLbl="sibTrans1D1" presStyleIdx="0" presStyleCnt="7"/>
      <dgm:spPr/>
    </dgm:pt>
    <dgm:pt modelId="{80F61741-C0E0-42FA-8E91-5BF2DBD2410F}" type="pres">
      <dgm:prSet presAssocID="{16DE35F1-19D8-4F33-BB47-43289B63FCD7}" presName="node" presStyleLbl="node1" presStyleIdx="1" presStyleCnt="8">
        <dgm:presLayoutVars>
          <dgm:bulletEnabled val="1"/>
        </dgm:presLayoutVars>
      </dgm:prSet>
      <dgm:spPr/>
    </dgm:pt>
    <dgm:pt modelId="{B0897CFC-8CBD-46A8-89BF-F667A4F0BA81}" type="pres">
      <dgm:prSet presAssocID="{A5AAA388-C459-44FB-BFA6-27E013BAEE92}" presName="sibTrans" presStyleLbl="sibTrans1D1" presStyleIdx="1" presStyleCnt="7"/>
      <dgm:spPr/>
    </dgm:pt>
    <dgm:pt modelId="{19808DDC-92C1-40D5-9C67-AAC72D236A21}" type="pres">
      <dgm:prSet presAssocID="{A5AAA388-C459-44FB-BFA6-27E013BAEE92}" presName="connectorText" presStyleLbl="sibTrans1D1" presStyleIdx="1" presStyleCnt="7"/>
      <dgm:spPr/>
    </dgm:pt>
    <dgm:pt modelId="{36729ADF-4BBB-4372-AAFC-95D248A35EB0}" type="pres">
      <dgm:prSet presAssocID="{26A96CE3-5209-43ED-B0D8-A47B3FDA75D1}" presName="node" presStyleLbl="node1" presStyleIdx="2" presStyleCnt="8">
        <dgm:presLayoutVars>
          <dgm:bulletEnabled val="1"/>
        </dgm:presLayoutVars>
      </dgm:prSet>
      <dgm:spPr/>
    </dgm:pt>
    <dgm:pt modelId="{60C4FD0B-7F6A-4F6B-9167-F19FFF1CE601}" type="pres">
      <dgm:prSet presAssocID="{83C3C309-8E55-4685-8961-59A1331FF08A}" presName="sibTrans" presStyleLbl="sibTrans1D1" presStyleIdx="2" presStyleCnt="7"/>
      <dgm:spPr/>
    </dgm:pt>
    <dgm:pt modelId="{4A2CD1CE-6EF4-48FD-9914-96DF65498AEF}" type="pres">
      <dgm:prSet presAssocID="{83C3C309-8E55-4685-8961-59A1331FF08A}" presName="connectorText" presStyleLbl="sibTrans1D1" presStyleIdx="2" presStyleCnt="7"/>
      <dgm:spPr/>
    </dgm:pt>
    <dgm:pt modelId="{D15AB976-1D77-4513-A873-D48814FD262D}" type="pres">
      <dgm:prSet presAssocID="{DD9BB075-300E-48D2-90B9-C9518B07BA10}" presName="node" presStyleLbl="node1" presStyleIdx="3" presStyleCnt="8">
        <dgm:presLayoutVars>
          <dgm:bulletEnabled val="1"/>
        </dgm:presLayoutVars>
      </dgm:prSet>
      <dgm:spPr/>
    </dgm:pt>
    <dgm:pt modelId="{4DF1916C-4ECC-4663-BC79-DFC1A7ECA66C}" type="pres">
      <dgm:prSet presAssocID="{1B52C0A1-ED45-40BE-B023-5EB7CC853263}" presName="sibTrans" presStyleLbl="sibTrans1D1" presStyleIdx="3" presStyleCnt="7"/>
      <dgm:spPr/>
    </dgm:pt>
    <dgm:pt modelId="{9D14B9C8-1FC8-4DC1-B887-7D158C26558E}" type="pres">
      <dgm:prSet presAssocID="{1B52C0A1-ED45-40BE-B023-5EB7CC853263}" presName="connectorText" presStyleLbl="sibTrans1D1" presStyleIdx="3" presStyleCnt="7"/>
      <dgm:spPr/>
    </dgm:pt>
    <dgm:pt modelId="{28FC9132-ABCF-44ED-AD2D-BE31300C6D41}" type="pres">
      <dgm:prSet presAssocID="{FB977197-74D0-4458-8749-A30F217E8773}" presName="node" presStyleLbl="node1" presStyleIdx="4" presStyleCnt="8">
        <dgm:presLayoutVars>
          <dgm:bulletEnabled val="1"/>
        </dgm:presLayoutVars>
      </dgm:prSet>
      <dgm:spPr/>
    </dgm:pt>
    <dgm:pt modelId="{16874FCB-7E56-4540-84CF-2D429B425BF9}" type="pres">
      <dgm:prSet presAssocID="{17EEF29A-55DE-43E0-93DF-701A99612A07}" presName="sibTrans" presStyleLbl="sibTrans1D1" presStyleIdx="4" presStyleCnt="7"/>
      <dgm:spPr/>
    </dgm:pt>
    <dgm:pt modelId="{26E1B669-7733-487C-B120-48BEF453DC40}" type="pres">
      <dgm:prSet presAssocID="{17EEF29A-55DE-43E0-93DF-701A99612A07}" presName="connectorText" presStyleLbl="sibTrans1D1" presStyleIdx="4" presStyleCnt="7"/>
      <dgm:spPr/>
    </dgm:pt>
    <dgm:pt modelId="{C4466DC6-45C1-4D49-8429-BD1D852DAD4B}" type="pres">
      <dgm:prSet presAssocID="{44FD53BF-2335-4B98-96C7-EEAE6993B148}" presName="node" presStyleLbl="node1" presStyleIdx="5" presStyleCnt="8">
        <dgm:presLayoutVars>
          <dgm:bulletEnabled val="1"/>
        </dgm:presLayoutVars>
      </dgm:prSet>
      <dgm:spPr/>
    </dgm:pt>
    <dgm:pt modelId="{DA6D7997-061B-42D8-B039-5EE37FF0655B}" type="pres">
      <dgm:prSet presAssocID="{331B8830-507D-4631-AF95-8B6AF1E3BBE8}" presName="sibTrans" presStyleLbl="sibTrans1D1" presStyleIdx="5" presStyleCnt="7"/>
      <dgm:spPr/>
    </dgm:pt>
    <dgm:pt modelId="{763BFFA8-2CE2-4773-BFEA-BD04EAD3A377}" type="pres">
      <dgm:prSet presAssocID="{331B8830-507D-4631-AF95-8B6AF1E3BBE8}" presName="connectorText" presStyleLbl="sibTrans1D1" presStyleIdx="5" presStyleCnt="7"/>
      <dgm:spPr/>
    </dgm:pt>
    <dgm:pt modelId="{D4D9515B-D3DB-4CA5-9AC6-78531ABA52E6}" type="pres">
      <dgm:prSet presAssocID="{88E9D0DA-81E0-42FF-AF4E-F5E739A9011D}" presName="node" presStyleLbl="node1" presStyleIdx="6" presStyleCnt="8">
        <dgm:presLayoutVars>
          <dgm:bulletEnabled val="1"/>
        </dgm:presLayoutVars>
      </dgm:prSet>
      <dgm:spPr/>
    </dgm:pt>
    <dgm:pt modelId="{51D15AB7-2C88-4775-B7D1-C53D9377DBCC}" type="pres">
      <dgm:prSet presAssocID="{FC767390-EEE6-4C37-B673-0AEDD4A0C055}" presName="sibTrans" presStyleLbl="sibTrans1D1" presStyleIdx="6" presStyleCnt="7"/>
      <dgm:spPr/>
    </dgm:pt>
    <dgm:pt modelId="{846EB84B-9E4B-49CD-A097-9CBBF6BD1C06}" type="pres">
      <dgm:prSet presAssocID="{FC767390-EEE6-4C37-B673-0AEDD4A0C055}" presName="connectorText" presStyleLbl="sibTrans1D1" presStyleIdx="6" presStyleCnt="7"/>
      <dgm:spPr/>
    </dgm:pt>
    <dgm:pt modelId="{74A90E82-DF39-4282-9843-B477BEFED6BD}" type="pres">
      <dgm:prSet presAssocID="{ADA8D95F-0A5B-44EC-820F-050EA2253728}" presName="node" presStyleLbl="node1" presStyleIdx="7" presStyleCnt="8">
        <dgm:presLayoutVars>
          <dgm:bulletEnabled val="1"/>
        </dgm:presLayoutVars>
      </dgm:prSet>
      <dgm:spPr/>
    </dgm:pt>
  </dgm:ptLst>
  <dgm:cxnLst>
    <dgm:cxn modelId="{5A562A0A-A901-400D-9BAB-03BE43D7F89A}" type="presOf" srcId="{17EEF29A-55DE-43E0-93DF-701A99612A07}" destId="{26E1B669-7733-487C-B120-48BEF453DC40}" srcOrd="1" destOrd="0" presId="urn:microsoft.com/office/officeart/2016/7/layout/RepeatingBendingProcessNew"/>
    <dgm:cxn modelId="{67C79B0D-D190-44FE-906A-D7DD41E79F5A}" srcId="{8BA2438A-9DE4-4B1D-B1D6-C30612995948}" destId="{FB977197-74D0-4458-8749-A30F217E8773}" srcOrd="4" destOrd="0" parTransId="{4E1B781D-4A3C-45B9-896B-C5985A340CD4}" sibTransId="{17EEF29A-55DE-43E0-93DF-701A99612A07}"/>
    <dgm:cxn modelId="{25906137-2704-4DCA-8F40-972751F229B7}" type="presOf" srcId="{8BA2438A-9DE4-4B1D-B1D6-C30612995948}" destId="{628A4A09-8217-420B-BE5B-6BC77550AA41}" srcOrd="0" destOrd="0" presId="urn:microsoft.com/office/officeart/2016/7/layout/RepeatingBendingProcessNew"/>
    <dgm:cxn modelId="{EB62FE3A-3842-4283-AEED-44C7246C8BC6}" type="presOf" srcId="{1B52C0A1-ED45-40BE-B023-5EB7CC853263}" destId="{4DF1916C-4ECC-4663-BC79-DFC1A7ECA66C}" srcOrd="0" destOrd="0" presId="urn:microsoft.com/office/officeart/2016/7/layout/RepeatingBendingProcessNew"/>
    <dgm:cxn modelId="{3275A15E-4162-4267-B339-12E7974EF113}" type="presOf" srcId="{83C3C309-8E55-4685-8961-59A1331FF08A}" destId="{4A2CD1CE-6EF4-48FD-9914-96DF65498AEF}" srcOrd="1" destOrd="0" presId="urn:microsoft.com/office/officeart/2016/7/layout/RepeatingBendingProcessNew"/>
    <dgm:cxn modelId="{B94D805F-E4F9-4E9C-9CEA-7A831C8BDD8C}" type="presOf" srcId="{16DE35F1-19D8-4F33-BB47-43289B63FCD7}" destId="{80F61741-C0E0-42FA-8E91-5BF2DBD2410F}" srcOrd="0" destOrd="0" presId="urn:microsoft.com/office/officeart/2016/7/layout/RepeatingBendingProcessNew"/>
    <dgm:cxn modelId="{0E976C61-EEBF-4DA3-BE4F-A1B45CB5A28B}" type="presOf" srcId="{A5AAA388-C459-44FB-BFA6-27E013BAEE92}" destId="{B0897CFC-8CBD-46A8-89BF-F667A4F0BA81}" srcOrd="0" destOrd="0" presId="urn:microsoft.com/office/officeart/2016/7/layout/RepeatingBendingProcessNew"/>
    <dgm:cxn modelId="{99A95B43-1896-46F0-87DB-FCB782F1D75C}" srcId="{8BA2438A-9DE4-4B1D-B1D6-C30612995948}" destId="{DD9BB075-300E-48D2-90B9-C9518B07BA10}" srcOrd="3" destOrd="0" parTransId="{F3BE5065-D9A2-407E-8A4A-EFEEFCA637C0}" sibTransId="{1B52C0A1-ED45-40BE-B023-5EB7CC853263}"/>
    <dgm:cxn modelId="{36150366-578A-4016-AD39-E6641FF296F4}" type="presOf" srcId="{A5AAA388-C459-44FB-BFA6-27E013BAEE92}" destId="{19808DDC-92C1-40D5-9C67-AAC72D236A21}" srcOrd="1" destOrd="0" presId="urn:microsoft.com/office/officeart/2016/7/layout/RepeatingBendingProcessNew"/>
    <dgm:cxn modelId="{A66FE348-B5E1-4C14-A006-D237729499E5}" srcId="{8BA2438A-9DE4-4B1D-B1D6-C30612995948}" destId="{ADA8D95F-0A5B-44EC-820F-050EA2253728}" srcOrd="7" destOrd="0" parTransId="{EEE4828B-B0CC-487F-B410-CDD882B40578}" sibTransId="{70CF59AE-107F-444D-9CBF-23DF8993A609}"/>
    <dgm:cxn modelId="{466CFA4C-D73A-44DE-96B5-7078DDA6468E}" type="presOf" srcId="{252C234B-3F71-4B08-864C-FE4570AA3FA4}" destId="{AC254311-DADF-4449-85F2-002C10692DFD}" srcOrd="0" destOrd="0" presId="urn:microsoft.com/office/officeart/2016/7/layout/RepeatingBendingProcessNew"/>
    <dgm:cxn modelId="{3639604F-E9F3-4F0C-BBFD-38A57ECBD76A}" type="presOf" srcId="{FC767390-EEE6-4C37-B673-0AEDD4A0C055}" destId="{846EB84B-9E4B-49CD-A097-9CBBF6BD1C06}" srcOrd="1" destOrd="0" presId="urn:microsoft.com/office/officeart/2016/7/layout/RepeatingBendingProcessNew"/>
    <dgm:cxn modelId="{01515D71-E1F0-4775-8518-D364EAB6E011}" type="presOf" srcId="{5BE385EF-D871-4051-8CCA-48C30D6AD5FA}" destId="{3BE1BA36-0FF0-4FB5-AB15-69383C0EA05E}" srcOrd="0" destOrd="0" presId="urn:microsoft.com/office/officeart/2016/7/layout/RepeatingBendingProcessNew"/>
    <dgm:cxn modelId="{8C121382-B671-45D8-B0B5-26CE47B03E7E}" srcId="{8BA2438A-9DE4-4B1D-B1D6-C30612995948}" destId="{88E9D0DA-81E0-42FF-AF4E-F5E739A9011D}" srcOrd="6" destOrd="0" parTransId="{47932976-FB3C-4DB8-A7EE-2F8EC9FF7DF6}" sibTransId="{FC767390-EEE6-4C37-B673-0AEDD4A0C055}"/>
    <dgm:cxn modelId="{07A64A8D-7EA4-4B27-9EE2-C8E387A69775}" type="presOf" srcId="{1B52C0A1-ED45-40BE-B023-5EB7CC853263}" destId="{9D14B9C8-1FC8-4DC1-B887-7D158C26558E}" srcOrd="1" destOrd="0" presId="urn:microsoft.com/office/officeart/2016/7/layout/RepeatingBendingProcessNew"/>
    <dgm:cxn modelId="{2DCFBA98-6493-411F-AA97-E66F1B224BA0}" type="presOf" srcId="{44FD53BF-2335-4B98-96C7-EEAE6993B148}" destId="{C4466DC6-45C1-4D49-8429-BD1D852DAD4B}" srcOrd="0" destOrd="0" presId="urn:microsoft.com/office/officeart/2016/7/layout/RepeatingBendingProcessNew"/>
    <dgm:cxn modelId="{E5574F9D-9A02-436A-91C2-54899161461E}" type="presOf" srcId="{252C234B-3F71-4B08-864C-FE4570AA3FA4}" destId="{AE51564E-E80F-435C-8FBB-2A9DB6E872DD}" srcOrd="1" destOrd="0" presId="urn:microsoft.com/office/officeart/2016/7/layout/RepeatingBendingProcessNew"/>
    <dgm:cxn modelId="{F48D249E-F61C-475C-AC8C-C91CE7172E11}" srcId="{8BA2438A-9DE4-4B1D-B1D6-C30612995948}" destId="{26A96CE3-5209-43ED-B0D8-A47B3FDA75D1}" srcOrd="2" destOrd="0" parTransId="{E04C35FE-F666-4072-B9E2-BDA95422D849}" sibTransId="{83C3C309-8E55-4685-8961-59A1331FF08A}"/>
    <dgm:cxn modelId="{D46004A9-67EC-4E61-8A1A-8B708E1AB0BA}" srcId="{8BA2438A-9DE4-4B1D-B1D6-C30612995948}" destId="{44FD53BF-2335-4B98-96C7-EEAE6993B148}" srcOrd="5" destOrd="0" parTransId="{7863ABA1-EFD6-4406-B0F0-B2D6523F7918}" sibTransId="{331B8830-507D-4631-AF95-8B6AF1E3BBE8}"/>
    <dgm:cxn modelId="{45034CAA-4F14-4449-AB2D-515C2A7B1CC1}" type="presOf" srcId="{331B8830-507D-4631-AF95-8B6AF1E3BBE8}" destId="{DA6D7997-061B-42D8-B039-5EE37FF0655B}" srcOrd="0" destOrd="0" presId="urn:microsoft.com/office/officeart/2016/7/layout/RepeatingBendingProcessNew"/>
    <dgm:cxn modelId="{DDDFEEB1-8434-4EF4-A95E-A1274A08D3B8}" type="presOf" srcId="{83C3C309-8E55-4685-8961-59A1331FF08A}" destId="{60C4FD0B-7F6A-4F6B-9167-F19FFF1CE601}" srcOrd="0" destOrd="0" presId="urn:microsoft.com/office/officeart/2016/7/layout/RepeatingBendingProcessNew"/>
    <dgm:cxn modelId="{CD066FBB-7188-4797-9067-0127F73625A3}" type="presOf" srcId="{26A96CE3-5209-43ED-B0D8-A47B3FDA75D1}" destId="{36729ADF-4BBB-4372-AAFC-95D248A35EB0}" srcOrd="0" destOrd="0" presId="urn:microsoft.com/office/officeart/2016/7/layout/RepeatingBendingProcessNew"/>
    <dgm:cxn modelId="{68A62FC2-857A-4966-8C5A-F0164EAF42EE}" srcId="{8BA2438A-9DE4-4B1D-B1D6-C30612995948}" destId="{16DE35F1-19D8-4F33-BB47-43289B63FCD7}" srcOrd="1" destOrd="0" parTransId="{B7916FB8-AB17-4CC8-8DD6-A8136DE1B59D}" sibTransId="{A5AAA388-C459-44FB-BFA6-27E013BAEE92}"/>
    <dgm:cxn modelId="{5A1255D6-0D4A-4D2B-8F63-48A953072349}" type="presOf" srcId="{FB977197-74D0-4458-8749-A30F217E8773}" destId="{28FC9132-ABCF-44ED-AD2D-BE31300C6D41}" srcOrd="0" destOrd="0" presId="urn:microsoft.com/office/officeart/2016/7/layout/RepeatingBendingProcessNew"/>
    <dgm:cxn modelId="{3E3499F3-7344-43BF-843E-95FC79E5BFD2}" type="presOf" srcId="{FC767390-EEE6-4C37-B673-0AEDD4A0C055}" destId="{51D15AB7-2C88-4775-B7D1-C53D9377DBCC}" srcOrd="0" destOrd="0" presId="urn:microsoft.com/office/officeart/2016/7/layout/RepeatingBendingProcessNew"/>
    <dgm:cxn modelId="{E72E30F5-7F26-4F3A-A271-ADD05A867C51}" type="presOf" srcId="{ADA8D95F-0A5B-44EC-820F-050EA2253728}" destId="{74A90E82-DF39-4282-9843-B477BEFED6BD}" srcOrd="0" destOrd="0" presId="urn:microsoft.com/office/officeart/2016/7/layout/RepeatingBendingProcessNew"/>
    <dgm:cxn modelId="{169516F7-441A-44CD-B374-40073D114597}" type="presOf" srcId="{88E9D0DA-81E0-42FF-AF4E-F5E739A9011D}" destId="{D4D9515B-D3DB-4CA5-9AC6-78531ABA52E6}" srcOrd="0" destOrd="0" presId="urn:microsoft.com/office/officeart/2016/7/layout/RepeatingBendingProcessNew"/>
    <dgm:cxn modelId="{DD8534F9-E53F-4EC5-AC6E-4C8DB073987F}" srcId="{8BA2438A-9DE4-4B1D-B1D6-C30612995948}" destId="{5BE385EF-D871-4051-8CCA-48C30D6AD5FA}" srcOrd="0" destOrd="0" parTransId="{97A0A167-5A4F-4894-A43E-52BAE9AAEF08}" sibTransId="{252C234B-3F71-4B08-864C-FE4570AA3FA4}"/>
    <dgm:cxn modelId="{883036FB-88FB-4441-94C0-F02CF3406697}" type="presOf" srcId="{331B8830-507D-4631-AF95-8B6AF1E3BBE8}" destId="{763BFFA8-2CE2-4773-BFEA-BD04EAD3A377}" srcOrd="1" destOrd="0" presId="urn:microsoft.com/office/officeart/2016/7/layout/RepeatingBendingProcessNew"/>
    <dgm:cxn modelId="{48986EFD-9471-41A8-B07D-7C853B115D0B}" type="presOf" srcId="{17EEF29A-55DE-43E0-93DF-701A99612A07}" destId="{16874FCB-7E56-4540-84CF-2D429B425BF9}" srcOrd="0" destOrd="0" presId="urn:microsoft.com/office/officeart/2016/7/layout/RepeatingBendingProcessNew"/>
    <dgm:cxn modelId="{583866FF-E8E1-4F7A-95EB-93422D108B71}" type="presOf" srcId="{DD9BB075-300E-48D2-90B9-C9518B07BA10}" destId="{D15AB976-1D77-4513-A873-D48814FD262D}" srcOrd="0" destOrd="0" presId="urn:microsoft.com/office/officeart/2016/7/layout/RepeatingBendingProcessNew"/>
    <dgm:cxn modelId="{4BB8284B-1623-4266-A32D-E386F0C4ADF0}" type="presParOf" srcId="{628A4A09-8217-420B-BE5B-6BC77550AA41}" destId="{3BE1BA36-0FF0-4FB5-AB15-69383C0EA05E}" srcOrd="0" destOrd="0" presId="urn:microsoft.com/office/officeart/2016/7/layout/RepeatingBendingProcessNew"/>
    <dgm:cxn modelId="{BF4A74BE-C9A6-4C72-90D4-472F670C7B89}" type="presParOf" srcId="{628A4A09-8217-420B-BE5B-6BC77550AA41}" destId="{AC254311-DADF-4449-85F2-002C10692DFD}" srcOrd="1" destOrd="0" presId="urn:microsoft.com/office/officeart/2016/7/layout/RepeatingBendingProcessNew"/>
    <dgm:cxn modelId="{1B77FFE7-7285-4FFB-9218-998A4491594E}" type="presParOf" srcId="{AC254311-DADF-4449-85F2-002C10692DFD}" destId="{AE51564E-E80F-435C-8FBB-2A9DB6E872DD}" srcOrd="0" destOrd="0" presId="urn:microsoft.com/office/officeart/2016/7/layout/RepeatingBendingProcessNew"/>
    <dgm:cxn modelId="{458FD032-4C34-4170-8F3A-97E4ACDF8DFE}" type="presParOf" srcId="{628A4A09-8217-420B-BE5B-6BC77550AA41}" destId="{80F61741-C0E0-42FA-8E91-5BF2DBD2410F}" srcOrd="2" destOrd="0" presId="urn:microsoft.com/office/officeart/2016/7/layout/RepeatingBendingProcessNew"/>
    <dgm:cxn modelId="{D42D869B-05F7-4406-BB16-A811C8A98A2C}" type="presParOf" srcId="{628A4A09-8217-420B-BE5B-6BC77550AA41}" destId="{B0897CFC-8CBD-46A8-89BF-F667A4F0BA81}" srcOrd="3" destOrd="0" presId="urn:microsoft.com/office/officeart/2016/7/layout/RepeatingBendingProcessNew"/>
    <dgm:cxn modelId="{396D9D3E-58DF-49C2-A110-7E765D106576}" type="presParOf" srcId="{B0897CFC-8CBD-46A8-89BF-F667A4F0BA81}" destId="{19808DDC-92C1-40D5-9C67-AAC72D236A21}" srcOrd="0" destOrd="0" presId="urn:microsoft.com/office/officeart/2016/7/layout/RepeatingBendingProcessNew"/>
    <dgm:cxn modelId="{43B9585E-59C9-4C91-A93A-97DCFD485A87}" type="presParOf" srcId="{628A4A09-8217-420B-BE5B-6BC77550AA41}" destId="{36729ADF-4BBB-4372-AAFC-95D248A35EB0}" srcOrd="4" destOrd="0" presId="urn:microsoft.com/office/officeart/2016/7/layout/RepeatingBendingProcessNew"/>
    <dgm:cxn modelId="{515ECAB1-10C1-465F-A908-F507CC0B3B1E}" type="presParOf" srcId="{628A4A09-8217-420B-BE5B-6BC77550AA41}" destId="{60C4FD0B-7F6A-4F6B-9167-F19FFF1CE601}" srcOrd="5" destOrd="0" presId="urn:microsoft.com/office/officeart/2016/7/layout/RepeatingBendingProcessNew"/>
    <dgm:cxn modelId="{2ABE562E-92F9-401D-A2B6-044C19C5DAF2}" type="presParOf" srcId="{60C4FD0B-7F6A-4F6B-9167-F19FFF1CE601}" destId="{4A2CD1CE-6EF4-48FD-9914-96DF65498AEF}" srcOrd="0" destOrd="0" presId="urn:microsoft.com/office/officeart/2016/7/layout/RepeatingBendingProcessNew"/>
    <dgm:cxn modelId="{38CDDABB-73AF-4EF6-9F5B-5DD594D6E57A}" type="presParOf" srcId="{628A4A09-8217-420B-BE5B-6BC77550AA41}" destId="{D15AB976-1D77-4513-A873-D48814FD262D}" srcOrd="6" destOrd="0" presId="urn:microsoft.com/office/officeart/2016/7/layout/RepeatingBendingProcessNew"/>
    <dgm:cxn modelId="{E85B9403-F304-43F7-95ED-762BF7167C61}" type="presParOf" srcId="{628A4A09-8217-420B-BE5B-6BC77550AA41}" destId="{4DF1916C-4ECC-4663-BC79-DFC1A7ECA66C}" srcOrd="7" destOrd="0" presId="urn:microsoft.com/office/officeart/2016/7/layout/RepeatingBendingProcessNew"/>
    <dgm:cxn modelId="{F0A88055-512D-49F7-822C-4CBC01506F89}" type="presParOf" srcId="{4DF1916C-4ECC-4663-BC79-DFC1A7ECA66C}" destId="{9D14B9C8-1FC8-4DC1-B887-7D158C26558E}" srcOrd="0" destOrd="0" presId="urn:microsoft.com/office/officeart/2016/7/layout/RepeatingBendingProcessNew"/>
    <dgm:cxn modelId="{D3863690-D1BD-430C-BAD9-597161E34E54}" type="presParOf" srcId="{628A4A09-8217-420B-BE5B-6BC77550AA41}" destId="{28FC9132-ABCF-44ED-AD2D-BE31300C6D41}" srcOrd="8" destOrd="0" presId="urn:microsoft.com/office/officeart/2016/7/layout/RepeatingBendingProcessNew"/>
    <dgm:cxn modelId="{BA9D8A0B-06E1-4AC2-AC00-4934A7118BA6}" type="presParOf" srcId="{628A4A09-8217-420B-BE5B-6BC77550AA41}" destId="{16874FCB-7E56-4540-84CF-2D429B425BF9}" srcOrd="9" destOrd="0" presId="urn:microsoft.com/office/officeart/2016/7/layout/RepeatingBendingProcessNew"/>
    <dgm:cxn modelId="{F4C1271E-8AB4-4744-BA83-3981C6A973D3}" type="presParOf" srcId="{16874FCB-7E56-4540-84CF-2D429B425BF9}" destId="{26E1B669-7733-487C-B120-48BEF453DC40}" srcOrd="0" destOrd="0" presId="urn:microsoft.com/office/officeart/2016/7/layout/RepeatingBendingProcessNew"/>
    <dgm:cxn modelId="{4647FB38-B8AA-47B5-B8FF-33A0F0620617}" type="presParOf" srcId="{628A4A09-8217-420B-BE5B-6BC77550AA41}" destId="{C4466DC6-45C1-4D49-8429-BD1D852DAD4B}" srcOrd="10" destOrd="0" presId="urn:microsoft.com/office/officeart/2016/7/layout/RepeatingBendingProcessNew"/>
    <dgm:cxn modelId="{4039E0F0-F99C-4F47-A37B-4963C78774EF}" type="presParOf" srcId="{628A4A09-8217-420B-BE5B-6BC77550AA41}" destId="{DA6D7997-061B-42D8-B039-5EE37FF0655B}" srcOrd="11" destOrd="0" presId="urn:microsoft.com/office/officeart/2016/7/layout/RepeatingBendingProcessNew"/>
    <dgm:cxn modelId="{66C509CE-B781-4319-BA75-10752C7D7F62}" type="presParOf" srcId="{DA6D7997-061B-42D8-B039-5EE37FF0655B}" destId="{763BFFA8-2CE2-4773-BFEA-BD04EAD3A377}" srcOrd="0" destOrd="0" presId="urn:microsoft.com/office/officeart/2016/7/layout/RepeatingBendingProcessNew"/>
    <dgm:cxn modelId="{5C5348A6-9F24-4E51-ABA8-15909EBA2DD7}" type="presParOf" srcId="{628A4A09-8217-420B-BE5B-6BC77550AA41}" destId="{D4D9515B-D3DB-4CA5-9AC6-78531ABA52E6}" srcOrd="12" destOrd="0" presId="urn:microsoft.com/office/officeart/2016/7/layout/RepeatingBendingProcessNew"/>
    <dgm:cxn modelId="{A94F6DB5-4D0B-4F06-B8B8-F97CE3A00C4C}" type="presParOf" srcId="{628A4A09-8217-420B-BE5B-6BC77550AA41}" destId="{51D15AB7-2C88-4775-B7D1-C53D9377DBCC}" srcOrd="13" destOrd="0" presId="urn:microsoft.com/office/officeart/2016/7/layout/RepeatingBendingProcessNew"/>
    <dgm:cxn modelId="{9F36E011-9ACF-44F3-ADD8-BD2BF11CAD20}" type="presParOf" srcId="{51D15AB7-2C88-4775-B7D1-C53D9377DBCC}" destId="{846EB84B-9E4B-49CD-A097-9CBBF6BD1C06}" srcOrd="0" destOrd="0" presId="urn:microsoft.com/office/officeart/2016/7/layout/RepeatingBendingProcessNew"/>
    <dgm:cxn modelId="{ABDC6397-54B5-45DF-8358-A4F0C2CAC7A8}" type="presParOf" srcId="{628A4A09-8217-420B-BE5B-6BC77550AA41}" destId="{74A90E82-DF39-4282-9843-B477BEFED6BD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6F491E-07D1-47C5-816D-6592C5DA33B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C608A5B-40E2-4146-B531-7A3E6980BF61}">
      <dgm:prSet/>
      <dgm:spPr/>
      <dgm:t>
        <a:bodyPr/>
        <a:lstStyle/>
        <a:p>
          <a:r>
            <a:rPr lang="en-US"/>
            <a:t>It takes too much time </a:t>
          </a:r>
        </a:p>
      </dgm:t>
    </dgm:pt>
    <dgm:pt modelId="{736498B8-79BF-4BB7-95CC-34BE0554C4B2}" type="parTrans" cxnId="{EE5A1F82-CB97-4F4E-AA4F-DA4A4EED6B67}">
      <dgm:prSet/>
      <dgm:spPr/>
      <dgm:t>
        <a:bodyPr/>
        <a:lstStyle/>
        <a:p>
          <a:endParaRPr lang="en-US"/>
        </a:p>
      </dgm:t>
    </dgm:pt>
    <dgm:pt modelId="{DBF4EC80-DC53-4C8A-9AE3-65F0B0FB2C0F}" type="sibTrans" cxnId="{EE5A1F82-CB97-4F4E-AA4F-DA4A4EED6B67}">
      <dgm:prSet/>
      <dgm:spPr/>
      <dgm:t>
        <a:bodyPr/>
        <a:lstStyle/>
        <a:p>
          <a:endParaRPr lang="en-US"/>
        </a:p>
      </dgm:t>
    </dgm:pt>
    <dgm:pt modelId="{F8D1BBF5-7320-4E99-A19C-D739B17C2872}">
      <dgm:prSet/>
      <dgm:spPr/>
      <dgm:t>
        <a:bodyPr/>
        <a:lstStyle/>
        <a:p>
          <a:r>
            <a:rPr lang="en-US"/>
            <a:t>It takes too much effort </a:t>
          </a:r>
        </a:p>
      </dgm:t>
    </dgm:pt>
    <dgm:pt modelId="{D37DF41E-B65C-4C55-8B87-E413455E8603}" type="parTrans" cxnId="{FABA6395-05B6-4ACD-92D0-0CC2A2A77E5B}">
      <dgm:prSet/>
      <dgm:spPr/>
      <dgm:t>
        <a:bodyPr/>
        <a:lstStyle/>
        <a:p>
          <a:endParaRPr lang="en-US"/>
        </a:p>
      </dgm:t>
    </dgm:pt>
    <dgm:pt modelId="{E3511389-1F45-42A4-B927-ADBBE72B603C}" type="sibTrans" cxnId="{FABA6395-05B6-4ACD-92D0-0CC2A2A77E5B}">
      <dgm:prSet/>
      <dgm:spPr/>
      <dgm:t>
        <a:bodyPr/>
        <a:lstStyle/>
        <a:p>
          <a:endParaRPr lang="en-US"/>
        </a:p>
      </dgm:t>
    </dgm:pt>
    <dgm:pt modelId="{086DE2CC-97D3-41B8-B849-BDACD79F5BB7}">
      <dgm:prSet/>
      <dgm:spPr/>
      <dgm:t>
        <a:bodyPr/>
        <a:lstStyle/>
        <a:p>
          <a:r>
            <a:rPr lang="en-US"/>
            <a:t>losing the paper of attendance </a:t>
          </a:r>
        </a:p>
      </dgm:t>
    </dgm:pt>
    <dgm:pt modelId="{6C91FE0F-19D6-41C7-BE54-A8C09AF28C7E}" type="parTrans" cxnId="{6BBAB6E4-F5AD-498F-8E56-F5E1CE226C06}">
      <dgm:prSet/>
      <dgm:spPr/>
      <dgm:t>
        <a:bodyPr/>
        <a:lstStyle/>
        <a:p>
          <a:endParaRPr lang="en-US"/>
        </a:p>
      </dgm:t>
    </dgm:pt>
    <dgm:pt modelId="{25CC589C-79A3-4640-9C02-91C5B6063894}" type="sibTrans" cxnId="{6BBAB6E4-F5AD-498F-8E56-F5E1CE226C06}">
      <dgm:prSet/>
      <dgm:spPr/>
      <dgm:t>
        <a:bodyPr/>
        <a:lstStyle/>
        <a:p>
          <a:endParaRPr lang="en-US"/>
        </a:p>
      </dgm:t>
    </dgm:pt>
    <dgm:pt modelId="{2606D738-5ADF-41A9-9113-3873DDA8F195}">
      <dgm:prSet/>
      <dgm:spPr/>
      <dgm:t>
        <a:bodyPr/>
        <a:lstStyle/>
        <a:p>
          <a:r>
            <a:rPr lang="en-US"/>
            <a:t>It is dangerous considering the spread of viruses </a:t>
          </a:r>
          <a:br>
            <a:rPr lang="en-US"/>
          </a:br>
          <a:r>
            <a:rPr lang="en-US"/>
            <a:t>and epidemics </a:t>
          </a:r>
        </a:p>
      </dgm:t>
    </dgm:pt>
    <dgm:pt modelId="{D7FDEF06-8710-43AC-B130-8408AC29A901}" type="parTrans" cxnId="{5F70442F-7EC7-4AED-A1A9-4B845253A8D1}">
      <dgm:prSet/>
      <dgm:spPr/>
      <dgm:t>
        <a:bodyPr/>
        <a:lstStyle/>
        <a:p>
          <a:endParaRPr lang="en-US"/>
        </a:p>
      </dgm:t>
    </dgm:pt>
    <dgm:pt modelId="{F4EBBC18-DC5E-4E73-B638-058E1D01A47D}" type="sibTrans" cxnId="{5F70442F-7EC7-4AED-A1A9-4B845253A8D1}">
      <dgm:prSet/>
      <dgm:spPr/>
      <dgm:t>
        <a:bodyPr/>
        <a:lstStyle/>
        <a:p>
          <a:endParaRPr lang="en-US"/>
        </a:p>
      </dgm:t>
    </dgm:pt>
    <dgm:pt modelId="{BFAD4D86-1C4B-4FF1-AD6A-D1FC3C99E7D3}" type="pres">
      <dgm:prSet presAssocID="{AE6F491E-07D1-47C5-816D-6592C5DA33BF}" presName="linear" presStyleCnt="0">
        <dgm:presLayoutVars>
          <dgm:animLvl val="lvl"/>
          <dgm:resizeHandles val="exact"/>
        </dgm:presLayoutVars>
      </dgm:prSet>
      <dgm:spPr/>
    </dgm:pt>
    <dgm:pt modelId="{41328A96-E80D-4D5D-886B-4D600719EBD3}" type="pres">
      <dgm:prSet presAssocID="{FC608A5B-40E2-4146-B531-7A3E6980BF6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6758148-0832-4861-81B3-E2076BDE68C4}" type="pres">
      <dgm:prSet presAssocID="{DBF4EC80-DC53-4C8A-9AE3-65F0B0FB2C0F}" presName="spacer" presStyleCnt="0"/>
      <dgm:spPr/>
    </dgm:pt>
    <dgm:pt modelId="{DD9756FC-D479-4F50-BA3D-33AEDCFA490C}" type="pres">
      <dgm:prSet presAssocID="{F8D1BBF5-7320-4E99-A19C-D739B17C287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67FE614-6FD4-4D02-816C-A61B781BD5D7}" type="pres">
      <dgm:prSet presAssocID="{E3511389-1F45-42A4-B927-ADBBE72B603C}" presName="spacer" presStyleCnt="0"/>
      <dgm:spPr/>
    </dgm:pt>
    <dgm:pt modelId="{C4D7FA68-CF67-4C36-92A1-03B3638D9429}" type="pres">
      <dgm:prSet presAssocID="{086DE2CC-97D3-41B8-B849-BDACD79F5BB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5B2B118-FD4A-496C-8430-3F925407AB50}" type="pres">
      <dgm:prSet presAssocID="{25CC589C-79A3-4640-9C02-91C5B6063894}" presName="spacer" presStyleCnt="0"/>
      <dgm:spPr/>
    </dgm:pt>
    <dgm:pt modelId="{64CE346F-D162-4346-9815-BFCF56C2E419}" type="pres">
      <dgm:prSet presAssocID="{2606D738-5ADF-41A9-9113-3873DDA8F19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F70442F-7EC7-4AED-A1A9-4B845253A8D1}" srcId="{AE6F491E-07D1-47C5-816D-6592C5DA33BF}" destId="{2606D738-5ADF-41A9-9113-3873DDA8F195}" srcOrd="3" destOrd="0" parTransId="{D7FDEF06-8710-43AC-B130-8408AC29A901}" sibTransId="{F4EBBC18-DC5E-4E73-B638-058E1D01A47D}"/>
    <dgm:cxn modelId="{53A5324E-1837-451C-9F2C-70BEC7C61782}" type="presOf" srcId="{AE6F491E-07D1-47C5-816D-6592C5DA33BF}" destId="{BFAD4D86-1C4B-4FF1-AD6A-D1FC3C99E7D3}" srcOrd="0" destOrd="0" presId="urn:microsoft.com/office/officeart/2005/8/layout/vList2"/>
    <dgm:cxn modelId="{EE5A1F82-CB97-4F4E-AA4F-DA4A4EED6B67}" srcId="{AE6F491E-07D1-47C5-816D-6592C5DA33BF}" destId="{FC608A5B-40E2-4146-B531-7A3E6980BF61}" srcOrd="0" destOrd="0" parTransId="{736498B8-79BF-4BB7-95CC-34BE0554C4B2}" sibTransId="{DBF4EC80-DC53-4C8A-9AE3-65F0B0FB2C0F}"/>
    <dgm:cxn modelId="{FABA6395-05B6-4ACD-92D0-0CC2A2A77E5B}" srcId="{AE6F491E-07D1-47C5-816D-6592C5DA33BF}" destId="{F8D1BBF5-7320-4E99-A19C-D739B17C2872}" srcOrd="1" destOrd="0" parTransId="{D37DF41E-B65C-4C55-8B87-E413455E8603}" sibTransId="{E3511389-1F45-42A4-B927-ADBBE72B603C}"/>
    <dgm:cxn modelId="{8C8C13B4-83F3-4021-A64D-85AD72F03FF0}" type="presOf" srcId="{086DE2CC-97D3-41B8-B849-BDACD79F5BB7}" destId="{C4D7FA68-CF67-4C36-92A1-03B3638D9429}" srcOrd="0" destOrd="0" presId="urn:microsoft.com/office/officeart/2005/8/layout/vList2"/>
    <dgm:cxn modelId="{8EE42FC6-BCAE-4092-B72A-F83EFECF7F78}" type="presOf" srcId="{F8D1BBF5-7320-4E99-A19C-D739B17C2872}" destId="{DD9756FC-D479-4F50-BA3D-33AEDCFA490C}" srcOrd="0" destOrd="0" presId="urn:microsoft.com/office/officeart/2005/8/layout/vList2"/>
    <dgm:cxn modelId="{EFB56DE1-C78D-4059-88D8-C91720089E71}" type="presOf" srcId="{2606D738-5ADF-41A9-9113-3873DDA8F195}" destId="{64CE346F-D162-4346-9815-BFCF56C2E419}" srcOrd="0" destOrd="0" presId="urn:microsoft.com/office/officeart/2005/8/layout/vList2"/>
    <dgm:cxn modelId="{6BBAB6E4-F5AD-498F-8E56-F5E1CE226C06}" srcId="{AE6F491E-07D1-47C5-816D-6592C5DA33BF}" destId="{086DE2CC-97D3-41B8-B849-BDACD79F5BB7}" srcOrd="2" destOrd="0" parTransId="{6C91FE0F-19D6-41C7-BE54-A8C09AF28C7E}" sibTransId="{25CC589C-79A3-4640-9C02-91C5B6063894}"/>
    <dgm:cxn modelId="{B85293EF-0E77-47E1-94E7-DC1F82EBF66F}" type="presOf" srcId="{FC608A5B-40E2-4146-B531-7A3E6980BF61}" destId="{41328A96-E80D-4D5D-886B-4D600719EBD3}" srcOrd="0" destOrd="0" presId="urn:microsoft.com/office/officeart/2005/8/layout/vList2"/>
    <dgm:cxn modelId="{B7C55D3F-9287-4BF8-9617-EE1E9A43EFB2}" type="presParOf" srcId="{BFAD4D86-1C4B-4FF1-AD6A-D1FC3C99E7D3}" destId="{41328A96-E80D-4D5D-886B-4D600719EBD3}" srcOrd="0" destOrd="0" presId="urn:microsoft.com/office/officeart/2005/8/layout/vList2"/>
    <dgm:cxn modelId="{CB5E23D6-B6C5-4BEC-9B0D-9E4B4032A1DE}" type="presParOf" srcId="{BFAD4D86-1C4B-4FF1-AD6A-D1FC3C99E7D3}" destId="{C6758148-0832-4861-81B3-E2076BDE68C4}" srcOrd="1" destOrd="0" presId="urn:microsoft.com/office/officeart/2005/8/layout/vList2"/>
    <dgm:cxn modelId="{706BEBC9-1D8D-4F0C-AE33-037C02CBE5EA}" type="presParOf" srcId="{BFAD4D86-1C4B-4FF1-AD6A-D1FC3C99E7D3}" destId="{DD9756FC-D479-4F50-BA3D-33AEDCFA490C}" srcOrd="2" destOrd="0" presId="urn:microsoft.com/office/officeart/2005/8/layout/vList2"/>
    <dgm:cxn modelId="{27D80EEA-2458-4A8E-9660-F28360895BEB}" type="presParOf" srcId="{BFAD4D86-1C4B-4FF1-AD6A-D1FC3C99E7D3}" destId="{A67FE614-6FD4-4D02-816C-A61B781BD5D7}" srcOrd="3" destOrd="0" presId="urn:microsoft.com/office/officeart/2005/8/layout/vList2"/>
    <dgm:cxn modelId="{77D5E58F-4167-4076-8070-F6D02FA4819F}" type="presParOf" srcId="{BFAD4D86-1C4B-4FF1-AD6A-D1FC3C99E7D3}" destId="{C4D7FA68-CF67-4C36-92A1-03B3638D9429}" srcOrd="4" destOrd="0" presId="urn:microsoft.com/office/officeart/2005/8/layout/vList2"/>
    <dgm:cxn modelId="{85AC0E4B-3F3D-4C00-A972-4706D3A8B193}" type="presParOf" srcId="{BFAD4D86-1C4B-4FF1-AD6A-D1FC3C99E7D3}" destId="{35B2B118-FD4A-496C-8430-3F925407AB50}" srcOrd="5" destOrd="0" presId="urn:microsoft.com/office/officeart/2005/8/layout/vList2"/>
    <dgm:cxn modelId="{0D0F523A-EEB2-4CEE-BF59-835A7251C1F4}" type="presParOf" srcId="{BFAD4D86-1C4B-4FF1-AD6A-D1FC3C99E7D3}" destId="{64CE346F-D162-4346-9815-BFCF56C2E41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0A66A2-DEBE-4BE2-9B13-F07D185006AB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B8C9C0-0623-427D-A160-AF599A56CCE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>
              <a:solidFill>
                <a:schemeClr val="bg1"/>
              </a:solidFill>
            </a:rPr>
            <a:t>Recording attendance by signing or using fingerprint for each employee or student takes much time</a:t>
          </a:r>
        </a:p>
      </dgm:t>
    </dgm:pt>
    <dgm:pt modelId="{7F59459E-3BB5-43F4-9E37-791E61C3E369}" type="parTrans" cxnId="{8D65AAE7-5CA3-4C37-B0B6-221910F5A4FE}">
      <dgm:prSet/>
      <dgm:spPr/>
      <dgm:t>
        <a:bodyPr/>
        <a:lstStyle/>
        <a:p>
          <a:endParaRPr lang="en-US" sz="1800">
            <a:solidFill>
              <a:schemeClr val="bg1"/>
            </a:solidFill>
          </a:endParaRPr>
        </a:p>
      </dgm:t>
    </dgm:pt>
    <dgm:pt modelId="{7C0DF06C-21B9-424C-A85E-16C05845731F}" type="sibTrans" cxnId="{8D65AAE7-5CA3-4C37-B0B6-221910F5A4FE}">
      <dgm:prSet/>
      <dgm:spPr/>
      <dgm:t>
        <a:bodyPr/>
        <a:lstStyle/>
        <a:p>
          <a:endParaRPr lang="en-US" sz="1800">
            <a:solidFill>
              <a:schemeClr val="bg1"/>
            </a:solidFill>
          </a:endParaRPr>
        </a:p>
      </dgm:t>
    </dgm:pt>
    <dgm:pt modelId="{5A24D4B2-4361-4193-8D8F-571EC56BE3CA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dirty="0">
              <a:solidFill>
                <a:schemeClr val="bg1"/>
              </a:solidFill>
            </a:rPr>
            <a:t>With the recent spread of corona virus , it will be dangerous to communicate between employees or students </a:t>
          </a:r>
        </a:p>
      </dgm:t>
    </dgm:pt>
    <dgm:pt modelId="{02A300D9-D5EC-404B-A6CA-65C4F12B5526}" type="parTrans" cxnId="{F2996135-F184-44CC-B755-C44ADDDF72E6}">
      <dgm:prSet/>
      <dgm:spPr/>
      <dgm:t>
        <a:bodyPr/>
        <a:lstStyle/>
        <a:p>
          <a:endParaRPr lang="en-US" sz="1800">
            <a:solidFill>
              <a:schemeClr val="bg1"/>
            </a:solidFill>
          </a:endParaRPr>
        </a:p>
      </dgm:t>
    </dgm:pt>
    <dgm:pt modelId="{4133EBC4-C042-45BA-B27D-3A3B8CB40D69}" type="sibTrans" cxnId="{F2996135-F184-44CC-B755-C44ADDDF72E6}">
      <dgm:prSet/>
      <dgm:spPr/>
      <dgm:t>
        <a:bodyPr/>
        <a:lstStyle/>
        <a:p>
          <a:endParaRPr lang="en-US" sz="1800">
            <a:solidFill>
              <a:schemeClr val="bg1"/>
            </a:solidFill>
          </a:endParaRPr>
        </a:p>
      </dgm:t>
    </dgm:pt>
    <dgm:pt modelId="{73D03774-73E4-4782-B0A2-5975512F6F2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>
              <a:solidFill>
                <a:schemeClr val="bg1"/>
              </a:solidFill>
            </a:rPr>
            <a:t>In general manual recording has many other issues that make a false presence, losing attendance</a:t>
          </a:r>
        </a:p>
      </dgm:t>
    </dgm:pt>
    <dgm:pt modelId="{0675C902-DC9E-414E-B591-8DABB902F514}" type="parTrans" cxnId="{8E0E4164-B0D2-4361-B30E-623E2006AD3E}">
      <dgm:prSet/>
      <dgm:spPr/>
      <dgm:t>
        <a:bodyPr/>
        <a:lstStyle/>
        <a:p>
          <a:endParaRPr lang="en-US" sz="1800">
            <a:solidFill>
              <a:schemeClr val="bg1"/>
            </a:solidFill>
          </a:endParaRPr>
        </a:p>
      </dgm:t>
    </dgm:pt>
    <dgm:pt modelId="{702A94D5-FA42-4217-BD28-1A5AD47DF4CB}" type="sibTrans" cxnId="{8E0E4164-B0D2-4361-B30E-623E2006AD3E}">
      <dgm:prSet/>
      <dgm:spPr/>
      <dgm:t>
        <a:bodyPr/>
        <a:lstStyle/>
        <a:p>
          <a:endParaRPr lang="en-US" sz="1800">
            <a:solidFill>
              <a:schemeClr val="bg1"/>
            </a:solidFill>
          </a:endParaRPr>
        </a:p>
      </dgm:t>
    </dgm:pt>
    <dgm:pt modelId="{FB1930E4-B7BD-46FD-9715-A1CC4CB35DB7}" type="pres">
      <dgm:prSet presAssocID="{920A66A2-DEBE-4BE2-9B13-F07D185006AB}" presName="root" presStyleCnt="0">
        <dgm:presLayoutVars>
          <dgm:dir/>
          <dgm:resizeHandles val="exact"/>
        </dgm:presLayoutVars>
      </dgm:prSet>
      <dgm:spPr/>
    </dgm:pt>
    <dgm:pt modelId="{7EC28802-1EA7-43ED-9E90-7E77788775D8}" type="pres">
      <dgm:prSet presAssocID="{D1B8C9C0-0623-427D-A160-AF599A56CCE2}" presName="compNode" presStyleCnt="0"/>
      <dgm:spPr/>
    </dgm:pt>
    <dgm:pt modelId="{AF211096-FE6D-4909-A5BD-7DFFEF72B3E3}" type="pres">
      <dgm:prSet presAssocID="{D1B8C9C0-0623-427D-A160-AF599A56CCE2}" presName="iconBgRect" presStyleLbl="bgShp" presStyleIdx="0" presStyleCnt="3"/>
      <dgm:spPr/>
    </dgm:pt>
    <dgm:pt modelId="{86DB30D9-639F-406F-AF40-117EDEAEBDFD}" type="pres">
      <dgm:prSet presAssocID="{D1B8C9C0-0623-427D-A160-AF599A56CCE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ساعة توقيت"/>
        </a:ext>
      </dgm:extLst>
    </dgm:pt>
    <dgm:pt modelId="{442FF8A0-46C7-4FC6-9C89-7830C7378E92}" type="pres">
      <dgm:prSet presAssocID="{D1B8C9C0-0623-427D-A160-AF599A56CCE2}" presName="spaceRect" presStyleCnt="0"/>
      <dgm:spPr/>
    </dgm:pt>
    <dgm:pt modelId="{32980241-47A9-4F8B-9402-5D07700665C0}" type="pres">
      <dgm:prSet presAssocID="{D1B8C9C0-0623-427D-A160-AF599A56CCE2}" presName="textRect" presStyleLbl="revTx" presStyleIdx="0" presStyleCnt="3">
        <dgm:presLayoutVars>
          <dgm:chMax val="1"/>
          <dgm:chPref val="1"/>
        </dgm:presLayoutVars>
      </dgm:prSet>
      <dgm:spPr/>
    </dgm:pt>
    <dgm:pt modelId="{4486CEE6-5DCD-470B-B5A0-5B9C94AB660C}" type="pres">
      <dgm:prSet presAssocID="{7C0DF06C-21B9-424C-A85E-16C05845731F}" presName="sibTrans" presStyleCnt="0"/>
      <dgm:spPr/>
    </dgm:pt>
    <dgm:pt modelId="{8BBE0D83-4380-4994-94CE-27966DC639A5}" type="pres">
      <dgm:prSet presAssocID="{5A24D4B2-4361-4193-8D8F-571EC56BE3CA}" presName="compNode" presStyleCnt="0"/>
      <dgm:spPr/>
    </dgm:pt>
    <dgm:pt modelId="{369FD634-7026-414F-85EC-46B6DDAE3A9F}" type="pres">
      <dgm:prSet presAssocID="{5A24D4B2-4361-4193-8D8F-571EC56BE3CA}" presName="iconBgRect" presStyleLbl="bgShp" presStyleIdx="1" presStyleCnt="3"/>
      <dgm:spPr/>
    </dgm:pt>
    <dgm:pt modelId="{9093F397-9935-47B4-A76F-26736C71BAD9}" type="pres">
      <dgm:prSet presAssocID="{5A24D4B2-4361-4193-8D8F-571EC56BE3C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خطر"/>
        </a:ext>
      </dgm:extLst>
    </dgm:pt>
    <dgm:pt modelId="{16090044-B028-4C51-9BC4-E03D19A58C0D}" type="pres">
      <dgm:prSet presAssocID="{5A24D4B2-4361-4193-8D8F-571EC56BE3CA}" presName="spaceRect" presStyleCnt="0"/>
      <dgm:spPr/>
    </dgm:pt>
    <dgm:pt modelId="{CEC3716B-99E4-4397-975D-A7091365E126}" type="pres">
      <dgm:prSet presAssocID="{5A24D4B2-4361-4193-8D8F-571EC56BE3CA}" presName="textRect" presStyleLbl="revTx" presStyleIdx="1" presStyleCnt="3">
        <dgm:presLayoutVars>
          <dgm:chMax val="1"/>
          <dgm:chPref val="1"/>
        </dgm:presLayoutVars>
      </dgm:prSet>
      <dgm:spPr/>
    </dgm:pt>
    <dgm:pt modelId="{8935337A-2ABF-4E21-AF8C-CF83AC4A0F97}" type="pres">
      <dgm:prSet presAssocID="{4133EBC4-C042-45BA-B27D-3A3B8CB40D69}" presName="sibTrans" presStyleCnt="0"/>
      <dgm:spPr/>
    </dgm:pt>
    <dgm:pt modelId="{2382C3C3-FFA7-45B9-9564-8E2111860785}" type="pres">
      <dgm:prSet presAssocID="{73D03774-73E4-4782-B0A2-5975512F6F23}" presName="compNode" presStyleCnt="0"/>
      <dgm:spPr/>
    </dgm:pt>
    <dgm:pt modelId="{F69DE031-7C6F-4940-B0B3-1F5F23218DC3}" type="pres">
      <dgm:prSet presAssocID="{73D03774-73E4-4782-B0A2-5975512F6F23}" presName="iconBgRect" presStyleLbl="bgShp" presStyleIdx="2" presStyleCnt="3"/>
      <dgm:spPr/>
    </dgm:pt>
    <dgm:pt modelId="{27735D01-D6A2-49D4-8F80-D5AF48B07F6E}" type="pres">
      <dgm:prSet presAssocID="{73D03774-73E4-4782-B0A2-5975512F6F2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فصل دراسي"/>
        </a:ext>
      </dgm:extLst>
    </dgm:pt>
    <dgm:pt modelId="{47E391B4-1CAA-4F70-9892-8BA7AADDDCA8}" type="pres">
      <dgm:prSet presAssocID="{73D03774-73E4-4782-B0A2-5975512F6F23}" presName="spaceRect" presStyleCnt="0"/>
      <dgm:spPr/>
    </dgm:pt>
    <dgm:pt modelId="{AB03C26A-4A10-468D-8CAD-06A897AD1C71}" type="pres">
      <dgm:prSet presAssocID="{73D03774-73E4-4782-B0A2-5975512F6F2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B20EC0E-3B97-4609-BF36-259D1AFFF8EF}" type="presOf" srcId="{D1B8C9C0-0623-427D-A160-AF599A56CCE2}" destId="{32980241-47A9-4F8B-9402-5D07700665C0}" srcOrd="0" destOrd="0" presId="urn:microsoft.com/office/officeart/2018/5/layout/IconCircleLabelList"/>
    <dgm:cxn modelId="{D9F2EB1F-30D3-48A2-AA57-50FE644711F4}" type="presOf" srcId="{73D03774-73E4-4782-B0A2-5975512F6F23}" destId="{AB03C26A-4A10-468D-8CAD-06A897AD1C71}" srcOrd="0" destOrd="0" presId="urn:microsoft.com/office/officeart/2018/5/layout/IconCircleLabelList"/>
    <dgm:cxn modelId="{F2996135-F184-44CC-B755-C44ADDDF72E6}" srcId="{920A66A2-DEBE-4BE2-9B13-F07D185006AB}" destId="{5A24D4B2-4361-4193-8D8F-571EC56BE3CA}" srcOrd="1" destOrd="0" parTransId="{02A300D9-D5EC-404B-A6CA-65C4F12B5526}" sibTransId="{4133EBC4-C042-45BA-B27D-3A3B8CB40D69}"/>
    <dgm:cxn modelId="{8E0E4164-B0D2-4361-B30E-623E2006AD3E}" srcId="{920A66A2-DEBE-4BE2-9B13-F07D185006AB}" destId="{73D03774-73E4-4782-B0A2-5975512F6F23}" srcOrd="2" destOrd="0" parTransId="{0675C902-DC9E-414E-B591-8DABB902F514}" sibTransId="{702A94D5-FA42-4217-BD28-1A5AD47DF4CB}"/>
    <dgm:cxn modelId="{B99DB1D9-0111-4E55-8608-90E7469FF28D}" type="presOf" srcId="{5A24D4B2-4361-4193-8D8F-571EC56BE3CA}" destId="{CEC3716B-99E4-4397-975D-A7091365E126}" srcOrd="0" destOrd="0" presId="urn:microsoft.com/office/officeart/2018/5/layout/IconCircleLabelList"/>
    <dgm:cxn modelId="{8D65AAE7-5CA3-4C37-B0B6-221910F5A4FE}" srcId="{920A66A2-DEBE-4BE2-9B13-F07D185006AB}" destId="{D1B8C9C0-0623-427D-A160-AF599A56CCE2}" srcOrd="0" destOrd="0" parTransId="{7F59459E-3BB5-43F4-9E37-791E61C3E369}" sibTransId="{7C0DF06C-21B9-424C-A85E-16C05845731F}"/>
    <dgm:cxn modelId="{2172DEF8-EE4A-4B6A-87F9-4F7CE4CDC2F7}" type="presOf" srcId="{920A66A2-DEBE-4BE2-9B13-F07D185006AB}" destId="{FB1930E4-B7BD-46FD-9715-A1CC4CB35DB7}" srcOrd="0" destOrd="0" presId="urn:microsoft.com/office/officeart/2018/5/layout/IconCircleLabelList"/>
    <dgm:cxn modelId="{2DDFD4AB-B310-4F7D-8419-4EBD08E12A34}" type="presParOf" srcId="{FB1930E4-B7BD-46FD-9715-A1CC4CB35DB7}" destId="{7EC28802-1EA7-43ED-9E90-7E77788775D8}" srcOrd="0" destOrd="0" presId="urn:microsoft.com/office/officeart/2018/5/layout/IconCircleLabelList"/>
    <dgm:cxn modelId="{B6BC50D7-9EB6-48BA-B12F-4147C209546E}" type="presParOf" srcId="{7EC28802-1EA7-43ED-9E90-7E77788775D8}" destId="{AF211096-FE6D-4909-A5BD-7DFFEF72B3E3}" srcOrd="0" destOrd="0" presId="urn:microsoft.com/office/officeart/2018/5/layout/IconCircleLabelList"/>
    <dgm:cxn modelId="{27956F69-74EA-4FE0-AD80-5B7ED4F30F0A}" type="presParOf" srcId="{7EC28802-1EA7-43ED-9E90-7E77788775D8}" destId="{86DB30D9-639F-406F-AF40-117EDEAEBDFD}" srcOrd="1" destOrd="0" presId="urn:microsoft.com/office/officeart/2018/5/layout/IconCircleLabelList"/>
    <dgm:cxn modelId="{6C6E8B38-7985-4153-90D7-C4F543666200}" type="presParOf" srcId="{7EC28802-1EA7-43ED-9E90-7E77788775D8}" destId="{442FF8A0-46C7-4FC6-9C89-7830C7378E92}" srcOrd="2" destOrd="0" presId="urn:microsoft.com/office/officeart/2018/5/layout/IconCircleLabelList"/>
    <dgm:cxn modelId="{D71B83F7-4F73-4A96-9478-9ECE0F85D6F8}" type="presParOf" srcId="{7EC28802-1EA7-43ED-9E90-7E77788775D8}" destId="{32980241-47A9-4F8B-9402-5D07700665C0}" srcOrd="3" destOrd="0" presId="urn:microsoft.com/office/officeart/2018/5/layout/IconCircleLabelList"/>
    <dgm:cxn modelId="{BF90487F-E29B-4010-A27B-87C30BA77CC2}" type="presParOf" srcId="{FB1930E4-B7BD-46FD-9715-A1CC4CB35DB7}" destId="{4486CEE6-5DCD-470B-B5A0-5B9C94AB660C}" srcOrd="1" destOrd="0" presId="urn:microsoft.com/office/officeart/2018/5/layout/IconCircleLabelList"/>
    <dgm:cxn modelId="{4DEA5E8C-2C2F-47C1-A705-7DC9A64A2D58}" type="presParOf" srcId="{FB1930E4-B7BD-46FD-9715-A1CC4CB35DB7}" destId="{8BBE0D83-4380-4994-94CE-27966DC639A5}" srcOrd="2" destOrd="0" presId="urn:microsoft.com/office/officeart/2018/5/layout/IconCircleLabelList"/>
    <dgm:cxn modelId="{FB933D24-2E61-4CE5-BA3C-43B3ABFB84BE}" type="presParOf" srcId="{8BBE0D83-4380-4994-94CE-27966DC639A5}" destId="{369FD634-7026-414F-85EC-46B6DDAE3A9F}" srcOrd="0" destOrd="0" presId="urn:microsoft.com/office/officeart/2018/5/layout/IconCircleLabelList"/>
    <dgm:cxn modelId="{A144ED1C-F2CB-4B36-8EDF-C5B3DC12ADF9}" type="presParOf" srcId="{8BBE0D83-4380-4994-94CE-27966DC639A5}" destId="{9093F397-9935-47B4-A76F-26736C71BAD9}" srcOrd="1" destOrd="0" presId="urn:microsoft.com/office/officeart/2018/5/layout/IconCircleLabelList"/>
    <dgm:cxn modelId="{6E92702D-E793-46CA-8950-F4CB62ECA5E0}" type="presParOf" srcId="{8BBE0D83-4380-4994-94CE-27966DC639A5}" destId="{16090044-B028-4C51-9BC4-E03D19A58C0D}" srcOrd="2" destOrd="0" presId="urn:microsoft.com/office/officeart/2018/5/layout/IconCircleLabelList"/>
    <dgm:cxn modelId="{788E0D14-BB51-4ED7-B04A-AFBF92FC0F54}" type="presParOf" srcId="{8BBE0D83-4380-4994-94CE-27966DC639A5}" destId="{CEC3716B-99E4-4397-975D-A7091365E126}" srcOrd="3" destOrd="0" presId="urn:microsoft.com/office/officeart/2018/5/layout/IconCircleLabelList"/>
    <dgm:cxn modelId="{C67F4E30-2D2B-439E-B841-4B4A2686497F}" type="presParOf" srcId="{FB1930E4-B7BD-46FD-9715-A1CC4CB35DB7}" destId="{8935337A-2ABF-4E21-AF8C-CF83AC4A0F97}" srcOrd="3" destOrd="0" presId="urn:microsoft.com/office/officeart/2018/5/layout/IconCircleLabelList"/>
    <dgm:cxn modelId="{0F04ECAA-16D9-4123-8979-28C3CDEE266A}" type="presParOf" srcId="{FB1930E4-B7BD-46FD-9715-A1CC4CB35DB7}" destId="{2382C3C3-FFA7-45B9-9564-8E2111860785}" srcOrd="4" destOrd="0" presId="urn:microsoft.com/office/officeart/2018/5/layout/IconCircleLabelList"/>
    <dgm:cxn modelId="{74A36BFC-4C8D-4939-BA7D-5AA6789995B3}" type="presParOf" srcId="{2382C3C3-FFA7-45B9-9564-8E2111860785}" destId="{F69DE031-7C6F-4940-B0B3-1F5F23218DC3}" srcOrd="0" destOrd="0" presId="urn:microsoft.com/office/officeart/2018/5/layout/IconCircleLabelList"/>
    <dgm:cxn modelId="{177A4188-C35A-4FAA-8483-C293390A5D9F}" type="presParOf" srcId="{2382C3C3-FFA7-45B9-9564-8E2111860785}" destId="{27735D01-D6A2-49D4-8F80-D5AF48B07F6E}" srcOrd="1" destOrd="0" presId="urn:microsoft.com/office/officeart/2018/5/layout/IconCircleLabelList"/>
    <dgm:cxn modelId="{33CDBD01-62B3-4E02-86CD-00AC2361B912}" type="presParOf" srcId="{2382C3C3-FFA7-45B9-9564-8E2111860785}" destId="{47E391B4-1CAA-4F70-9892-8BA7AADDDCA8}" srcOrd="2" destOrd="0" presId="urn:microsoft.com/office/officeart/2018/5/layout/IconCircleLabelList"/>
    <dgm:cxn modelId="{A0F096B8-DB79-44CE-A0F5-FFDB5F8403B8}" type="presParOf" srcId="{2382C3C3-FFA7-45B9-9564-8E2111860785}" destId="{AB03C26A-4A10-468D-8CAD-06A897AD1C7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73A5295-8356-4DA4-849B-D6A6000AFCB6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1C8F69E-6085-4484-8D2F-86A14F2190DF}">
      <dgm:prSet/>
      <dgm:spPr/>
      <dgm:t>
        <a:bodyPr/>
        <a:lstStyle/>
        <a:p>
          <a:pPr>
            <a:defRPr cap="all"/>
          </a:pPr>
          <a:r>
            <a:rPr lang="en-US">
              <a:solidFill>
                <a:schemeClr val="bg1"/>
              </a:solidFill>
            </a:rPr>
            <a:t>Easier </a:t>
          </a:r>
          <a:endParaRPr lang="en-GB">
            <a:solidFill>
              <a:schemeClr val="bg1"/>
            </a:solidFill>
          </a:endParaRPr>
        </a:p>
      </dgm:t>
    </dgm:pt>
    <dgm:pt modelId="{473578FC-F08E-49F8-A049-015E8B8DF906}" type="parTrans" cxnId="{8175A738-1583-40E8-89A9-56DF6865114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D44C287-F50B-4F09-B45F-F28B5AC00A90}" type="sibTrans" cxnId="{8175A738-1583-40E8-89A9-56DF6865114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8816C0A-081B-41C6-9131-5B345D19569F}">
      <dgm:prSet/>
      <dgm:spPr/>
      <dgm:t>
        <a:bodyPr/>
        <a:lstStyle/>
        <a:p>
          <a:pPr>
            <a:defRPr cap="all"/>
          </a:pPr>
          <a:r>
            <a:rPr lang="en-US">
              <a:solidFill>
                <a:schemeClr val="bg1"/>
              </a:solidFill>
            </a:rPr>
            <a:t>Faster </a:t>
          </a:r>
        </a:p>
      </dgm:t>
    </dgm:pt>
    <dgm:pt modelId="{DE597BAD-104A-418E-A0CA-5C49EE198D2D}" type="parTrans" cxnId="{61724C54-99FF-4231-BF6A-ABB0A18683C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F330169-798B-414C-996E-2CFD97F00185}" type="sibTrans" cxnId="{61724C54-99FF-4231-BF6A-ABB0A18683C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2594B8D-4DB8-460D-8DEB-71A7E78D7D0E}">
      <dgm:prSet/>
      <dgm:spPr/>
      <dgm:t>
        <a:bodyPr/>
        <a:lstStyle/>
        <a:p>
          <a:pPr>
            <a:defRPr cap="all"/>
          </a:pPr>
          <a:r>
            <a:rPr lang="en-US">
              <a:solidFill>
                <a:schemeClr val="bg1"/>
              </a:solidFill>
            </a:rPr>
            <a:t>Accurate </a:t>
          </a:r>
        </a:p>
      </dgm:t>
    </dgm:pt>
    <dgm:pt modelId="{A011A067-4215-4AB8-A672-55C4ECBEBE67}" type="parTrans" cxnId="{52971CD5-EC7A-43D6-A889-E33523D1242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B7763F1-F771-4559-A705-415378437813}" type="sibTrans" cxnId="{52971CD5-EC7A-43D6-A889-E33523D1242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BF3F7C2-87A0-447E-AE1F-FFB06567F03E}">
      <dgm:prSet/>
      <dgm:spPr/>
      <dgm:t>
        <a:bodyPr/>
        <a:lstStyle/>
        <a:p>
          <a:pPr>
            <a:defRPr cap="all"/>
          </a:pPr>
          <a:r>
            <a:rPr lang="en-US">
              <a:solidFill>
                <a:schemeClr val="bg1"/>
              </a:solidFill>
            </a:rPr>
            <a:t>Safety</a:t>
          </a:r>
        </a:p>
      </dgm:t>
    </dgm:pt>
    <dgm:pt modelId="{C3D8B453-AB02-47A1-9223-9EF15706735F}" type="parTrans" cxnId="{01DDBB3E-A507-4527-9C44-974C7CC2A8A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6D161BF-ED6C-46F0-9767-26FBD159C96C}" type="sibTrans" cxnId="{01DDBB3E-A507-4527-9C44-974C7CC2A8A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F9C8729-CA60-4745-88D8-A7DA1B5147C6}" type="pres">
      <dgm:prSet presAssocID="{973A5295-8356-4DA4-849B-D6A6000AFCB6}" presName="root" presStyleCnt="0">
        <dgm:presLayoutVars>
          <dgm:dir/>
          <dgm:resizeHandles val="exact"/>
        </dgm:presLayoutVars>
      </dgm:prSet>
      <dgm:spPr/>
    </dgm:pt>
    <dgm:pt modelId="{C3883E32-8D1F-4E37-BF7A-AECCD0B87343}" type="pres">
      <dgm:prSet presAssocID="{C1C8F69E-6085-4484-8D2F-86A14F2190DF}" presName="compNode" presStyleCnt="0"/>
      <dgm:spPr/>
    </dgm:pt>
    <dgm:pt modelId="{03A93E93-F5DA-4439-9322-65847396D6E0}" type="pres">
      <dgm:prSet presAssocID="{C1C8F69E-6085-4484-8D2F-86A14F2190DF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F683FB1E-9FA8-47CB-8092-A93DF8D8C3FA}" type="pres">
      <dgm:prSet presAssocID="{C1C8F69E-6085-4484-8D2F-86A14F2190D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8FDCF1A4-D884-4402-970B-408912CBC0A6}" type="pres">
      <dgm:prSet presAssocID="{C1C8F69E-6085-4484-8D2F-86A14F2190DF}" presName="spaceRect" presStyleCnt="0"/>
      <dgm:spPr/>
    </dgm:pt>
    <dgm:pt modelId="{80CDA3C6-39C7-41D7-A687-BBF3BCCC6F9D}" type="pres">
      <dgm:prSet presAssocID="{C1C8F69E-6085-4484-8D2F-86A14F2190DF}" presName="textRect" presStyleLbl="revTx" presStyleIdx="0" presStyleCnt="4">
        <dgm:presLayoutVars>
          <dgm:chMax val="1"/>
          <dgm:chPref val="1"/>
        </dgm:presLayoutVars>
      </dgm:prSet>
      <dgm:spPr/>
    </dgm:pt>
    <dgm:pt modelId="{BE3AD764-61A7-427F-A3CD-D489D3622174}" type="pres">
      <dgm:prSet presAssocID="{AD44C287-F50B-4F09-B45F-F28B5AC00A90}" presName="sibTrans" presStyleCnt="0"/>
      <dgm:spPr/>
    </dgm:pt>
    <dgm:pt modelId="{56846247-02D4-41A1-8C31-B6E57B33C0F8}" type="pres">
      <dgm:prSet presAssocID="{58816C0A-081B-41C6-9131-5B345D19569F}" presName="compNode" presStyleCnt="0"/>
      <dgm:spPr/>
    </dgm:pt>
    <dgm:pt modelId="{E0202BBA-1BA6-40D9-8566-76639E689D26}" type="pres">
      <dgm:prSet presAssocID="{58816C0A-081B-41C6-9131-5B345D19569F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B1EF62F7-CDC1-4371-9CAD-70400D8E0721}" type="pres">
      <dgm:prSet presAssocID="{58816C0A-081B-41C6-9131-5B345D19569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ساعة توقيت"/>
        </a:ext>
      </dgm:extLst>
    </dgm:pt>
    <dgm:pt modelId="{315E0A5B-3581-4E8A-AAD1-B312E24DA297}" type="pres">
      <dgm:prSet presAssocID="{58816C0A-081B-41C6-9131-5B345D19569F}" presName="spaceRect" presStyleCnt="0"/>
      <dgm:spPr/>
    </dgm:pt>
    <dgm:pt modelId="{7F51355F-AD06-4A27-A091-C6421408439C}" type="pres">
      <dgm:prSet presAssocID="{58816C0A-081B-41C6-9131-5B345D19569F}" presName="textRect" presStyleLbl="revTx" presStyleIdx="1" presStyleCnt="4">
        <dgm:presLayoutVars>
          <dgm:chMax val="1"/>
          <dgm:chPref val="1"/>
        </dgm:presLayoutVars>
      </dgm:prSet>
      <dgm:spPr/>
    </dgm:pt>
    <dgm:pt modelId="{5B61AE4D-D22B-44A9-A810-02D1E9FD818E}" type="pres">
      <dgm:prSet presAssocID="{1F330169-798B-414C-996E-2CFD97F00185}" presName="sibTrans" presStyleCnt="0"/>
      <dgm:spPr/>
    </dgm:pt>
    <dgm:pt modelId="{F206D1C8-EB70-460B-AC81-E3DEACCC9122}" type="pres">
      <dgm:prSet presAssocID="{82594B8D-4DB8-460D-8DEB-71A7E78D7D0E}" presName="compNode" presStyleCnt="0"/>
      <dgm:spPr/>
    </dgm:pt>
    <dgm:pt modelId="{90B4B231-3D4A-46D5-A84B-C0D40B4BB985}" type="pres">
      <dgm:prSet presAssocID="{82594B8D-4DB8-460D-8DEB-71A7E78D7D0E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3CBEBEB-5C52-4DF4-8B9D-79EE31848030}" type="pres">
      <dgm:prSet presAssocID="{82594B8D-4DB8-460D-8DEB-71A7E78D7D0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هدف"/>
        </a:ext>
      </dgm:extLst>
    </dgm:pt>
    <dgm:pt modelId="{EBE8ED44-1DE4-4F79-9EAE-0462049B6767}" type="pres">
      <dgm:prSet presAssocID="{82594B8D-4DB8-460D-8DEB-71A7E78D7D0E}" presName="spaceRect" presStyleCnt="0"/>
      <dgm:spPr/>
    </dgm:pt>
    <dgm:pt modelId="{DFFD582D-C5AD-442E-AD40-6D931D4CCE23}" type="pres">
      <dgm:prSet presAssocID="{82594B8D-4DB8-460D-8DEB-71A7E78D7D0E}" presName="textRect" presStyleLbl="revTx" presStyleIdx="2" presStyleCnt="4">
        <dgm:presLayoutVars>
          <dgm:chMax val="1"/>
          <dgm:chPref val="1"/>
        </dgm:presLayoutVars>
      </dgm:prSet>
      <dgm:spPr/>
    </dgm:pt>
    <dgm:pt modelId="{F1C0660A-F994-47AB-95E9-4B97894E70BF}" type="pres">
      <dgm:prSet presAssocID="{EB7763F1-F771-4559-A705-415378437813}" presName="sibTrans" presStyleCnt="0"/>
      <dgm:spPr/>
    </dgm:pt>
    <dgm:pt modelId="{9E589209-E39E-4AA7-BF5B-A59809648B0D}" type="pres">
      <dgm:prSet presAssocID="{ABF3F7C2-87A0-447E-AE1F-FFB06567F03E}" presName="compNode" presStyleCnt="0"/>
      <dgm:spPr/>
    </dgm:pt>
    <dgm:pt modelId="{C0EAFFDC-3078-469D-AE3E-D074EABF3CCF}" type="pres">
      <dgm:prSet presAssocID="{ABF3F7C2-87A0-447E-AE1F-FFB06567F03E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B4754E08-8AA2-4139-A84D-79F7DFE7D030}" type="pres">
      <dgm:prSet presAssocID="{ABF3F7C2-87A0-447E-AE1F-FFB06567F03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tecting Hand"/>
        </a:ext>
      </dgm:extLst>
    </dgm:pt>
    <dgm:pt modelId="{BB5EF79A-F133-4D16-9D59-3D75235A9543}" type="pres">
      <dgm:prSet presAssocID="{ABF3F7C2-87A0-447E-AE1F-FFB06567F03E}" presName="spaceRect" presStyleCnt="0"/>
      <dgm:spPr/>
    </dgm:pt>
    <dgm:pt modelId="{57F0BAEE-D41F-472D-88E3-F0A4977A1DA5}" type="pres">
      <dgm:prSet presAssocID="{ABF3F7C2-87A0-447E-AE1F-FFB06567F03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175A738-1583-40E8-89A9-56DF68651142}" srcId="{973A5295-8356-4DA4-849B-D6A6000AFCB6}" destId="{C1C8F69E-6085-4484-8D2F-86A14F2190DF}" srcOrd="0" destOrd="0" parTransId="{473578FC-F08E-49F8-A049-015E8B8DF906}" sibTransId="{AD44C287-F50B-4F09-B45F-F28B5AC00A90}"/>
    <dgm:cxn modelId="{C7F4763C-895D-4BD6-8657-F23362B13472}" type="presOf" srcId="{C1C8F69E-6085-4484-8D2F-86A14F2190DF}" destId="{80CDA3C6-39C7-41D7-A687-BBF3BCCC6F9D}" srcOrd="0" destOrd="0" presId="urn:microsoft.com/office/officeart/2018/5/layout/IconLeafLabelList"/>
    <dgm:cxn modelId="{01DDBB3E-A507-4527-9C44-974C7CC2A8A0}" srcId="{973A5295-8356-4DA4-849B-D6A6000AFCB6}" destId="{ABF3F7C2-87A0-447E-AE1F-FFB06567F03E}" srcOrd="3" destOrd="0" parTransId="{C3D8B453-AB02-47A1-9223-9EF15706735F}" sibTransId="{56D161BF-ED6C-46F0-9767-26FBD159C96C}"/>
    <dgm:cxn modelId="{9D368A63-F20A-435B-B572-B9D07ADAE744}" type="presOf" srcId="{82594B8D-4DB8-460D-8DEB-71A7E78D7D0E}" destId="{DFFD582D-C5AD-442E-AD40-6D931D4CCE23}" srcOrd="0" destOrd="0" presId="urn:microsoft.com/office/officeart/2018/5/layout/IconLeafLabelList"/>
    <dgm:cxn modelId="{61724C54-99FF-4231-BF6A-ABB0A18683C0}" srcId="{973A5295-8356-4DA4-849B-D6A6000AFCB6}" destId="{58816C0A-081B-41C6-9131-5B345D19569F}" srcOrd="1" destOrd="0" parTransId="{DE597BAD-104A-418E-A0CA-5C49EE198D2D}" sibTransId="{1F330169-798B-414C-996E-2CFD97F00185}"/>
    <dgm:cxn modelId="{89B1298E-DC54-43D1-B6AC-1DE2A0E244BD}" type="presOf" srcId="{973A5295-8356-4DA4-849B-D6A6000AFCB6}" destId="{2F9C8729-CA60-4745-88D8-A7DA1B5147C6}" srcOrd="0" destOrd="0" presId="urn:microsoft.com/office/officeart/2018/5/layout/IconLeafLabelList"/>
    <dgm:cxn modelId="{C6A607B8-06CD-4F60-9A1D-4BF5F2617C11}" type="presOf" srcId="{ABF3F7C2-87A0-447E-AE1F-FFB06567F03E}" destId="{57F0BAEE-D41F-472D-88E3-F0A4977A1DA5}" srcOrd="0" destOrd="0" presId="urn:microsoft.com/office/officeart/2018/5/layout/IconLeafLabelList"/>
    <dgm:cxn modelId="{124168BB-3062-4D00-825F-A5B464A7D582}" type="presOf" srcId="{58816C0A-081B-41C6-9131-5B345D19569F}" destId="{7F51355F-AD06-4A27-A091-C6421408439C}" srcOrd="0" destOrd="0" presId="urn:microsoft.com/office/officeart/2018/5/layout/IconLeafLabelList"/>
    <dgm:cxn modelId="{52971CD5-EC7A-43D6-A889-E33523D12427}" srcId="{973A5295-8356-4DA4-849B-D6A6000AFCB6}" destId="{82594B8D-4DB8-460D-8DEB-71A7E78D7D0E}" srcOrd="2" destOrd="0" parTransId="{A011A067-4215-4AB8-A672-55C4ECBEBE67}" sibTransId="{EB7763F1-F771-4559-A705-415378437813}"/>
    <dgm:cxn modelId="{436EB894-63D6-498A-828D-9156D5F674C7}" type="presParOf" srcId="{2F9C8729-CA60-4745-88D8-A7DA1B5147C6}" destId="{C3883E32-8D1F-4E37-BF7A-AECCD0B87343}" srcOrd="0" destOrd="0" presId="urn:microsoft.com/office/officeart/2018/5/layout/IconLeafLabelList"/>
    <dgm:cxn modelId="{1EAA7926-4ED6-4A73-B6CC-67FAB7651DC6}" type="presParOf" srcId="{C3883E32-8D1F-4E37-BF7A-AECCD0B87343}" destId="{03A93E93-F5DA-4439-9322-65847396D6E0}" srcOrd="0" destOrd="0" presId="urn:microsoft.com/office/officeart/2018/5/layout/IconLeafLabelList"/>
    <dgm:cxn modelId="{9479273F-A4FA-47A2-A1FC-466673AAC0CD}" type="presParOf" srcId="{C3883E32-8D1F-4E37-BF7A-AECCD0B87343}" destId="{F683FB1E-9FA8-47CB-8092-A93DF8D8C3FA}" srcOrd="1" destOrd="0" presId="urn:microsoft.com/office/officeart/2018/5/layout/IconLeafLabelList"/>
    <dgm:cxn modelId="{5CB12A07-EDD0-4289-8EE0-C108B27BC06F}" type="presParOf" srcId="{C3883E32-8D1F-4E37-BF7A-AECCD0B87343}" destId="{8FDCF1A4-D884-4402-970B-408912CBC0A6}" srcOrd="2" destOrd="0" presId="urn:microsoft.com/office/officeart/2018/5/layout/IconLeafLabelList"/>
    <dgm:cxn modelId="{0F879418-3E84-455F-86F0-143D1B514DEB}" type="presParOf" srcId="{C3883E32-8D1F-4E37-BF7A-AECCD0B87343}" destId="{80CDA3C6-39C7-41D7-A687-BBF3BCCC6F9D}" srcOrd="3" destOrd="0" presId="urn:microsoft.com/office/officeart/2018/5/layout/IconLeafLabelList"/>
    <dgm:cxn modelId="{4B7A5CE2-DE80-4BDC-9595-9F473E16AAE0}" type="presParOf" srcId="{2F9C8729-CA60-4745-88D8-A7DA1B5147C6}" destId="{BE3AD764-61A7-427F-A3CD-D489D3622174}" srcOrd="1" destOrd="0" presId="urn:microsoft.com/office/officeart/2018/5/layout/IconLeafLabelList"/>
    <dgm:cxn modelId="{606D0F87-AE61-4406-AACC-76318FB971BC}" type="presParOf" srcId="{2F9C8729-CA60-4745-88D8-A7DA1B5147C6}" destId="{56846247-02D4-41A1-8C31-B6E57B33C0F8}" srcOrd="2" destOrd="0" presId="urn:microsoft.com/office/officeart/2018/5/layout/IconLeafLabelList"/>
    <dgm:cxn modelId="{E8715DC7-42A2-4D99-9BB7-200CEB63C23A}" type="presParOf" srcId="{56846247-02D4-41A1-8C31-B6E57B33C0F8}" destId="{E0202BBA-1BA6-40D9-8566-76639E689D26}" srcOrd="0" destOrd="0" presId="urn:microsoft.com/office/officeart/2018/5/layout/IconLeafLabelList"/>
    <dgm:cxn modelId="{020EF596-906A-4B3F-940F-B2C2422A10A2}" type="presParOf" srcId="{56846247-02D4-41A1-8C31-B6E57B33C0F8}" destId="{B1EF62F7-CDC1-4371-9CAD-70400D8E0721}" srcOrd="1" destOrd="0" presId="urn:microsoft.com/office/officeart/2018/5/layout/IconLeafLabelList"/>
    <dgm:cxn modelId="{54AFE78C-A7DA-4D34-895D-D19F3422B892}" type="presParOf" srcId="{56846247-02D4-41A1-8C31-B6E57B33C0F8}" destId="{315E0A5B-3581-4E8A-AAD1-B312E24DA297}" srcOrd="2" destOrd="0" presId="urn:microsoft.com/office/officeart/2018/5/layout/IconLeafLabelList"/>
    <dgm:cxn modelId="{2CA1E740-3094-4D47-82F3-EF792BA1B94E}" type="presParOf" srcId="{56846247-02D4-41A1-8C31-B6E57B33C0F8}" destId="{7F51355F-AD06-4A27-A091-C6421408439C}" srcOrd="3" destOrd="0" presId="urn:microsoft.com/office/officeart/2018/5/layout/IconLeafLabelList"/>
    <dgm:cxn modelId="{C09BE251-6476-450B-8DDE-8AD3C2341CFA}" type="presParOf" srcId="{2F9C8729-CA60-4745-88D8-A7DA1B5147C6}" destId="{5B61AE4D-D22B-44A9-A810-02D1E9FD818E}" srcOrd="3" destOrd="0" presId="urn:microsoft.com/office/officeart/2018/5/layout/IconLeafLabelList"/>
    <dgm:cxn modelId="{427CDBC8-39F4-4AC3-9D11-53F15B66433D}" type="presParOf" srcId="{2F9C8729-CA60-4745-88D8-A7DA1B5147C6}" destId="{F206D1C8-EB70-460B-AC81-E3DEACCC9122}" srcOrd="4" destOrd="0" presId="urn:microsoft.com/office/officeart/2018/5/layout/IconLeafLabelList"/>
    <dgm:cxn modelId="{1A60F164-3E77-425E-B2DC-AF9C578B3F42}" type="presParOf" srcId="{F206D1C8-EB70-460B-AC81-E3DEACCC9122}" destId="{90B4B231-3D4A-46D5-A84B-C0D40B4BB985}" srcOrd="0" destOrd="0" presId="urn:microsoft.com/office/officeart/2018/5/layout/IconLeafLabelList"/>
    <dgm:cxn modelId="{C9BF07EE-6D81-400A-847A-53A2DC4C708D}" type="presParOf" srcId="{F206D1C8-EB70-460B-AC81-E3DEACCC9122}" destId="{A3CBEBEB-5C52-4DF4-8B9D-79EE31848030}" srcOrd="1" destOrd="0" presId="urn:microsoft.com/office/officeart/2018/5/layout/IconLeafLabelList"/>
    <dgm:cxn modelId="{3B729B97-1CE0-4073-B7B5-B908358FC756}" type="presParOf" srcId="{F206D1C8-EB70-460B-AC81-E3DEACCC9122}" destId="{EBE8ED44-1DE4-4F79-9EAE-0462049B6767}" srcOrd="2" destOrd="0" presId="urn:microsoft.com/office/officeart/2018/5/layout/IconLeafLabelList"/>
    <dgm:cxn modelId="{F274D88D-2060-4147-9669-754FB1D29DDE}" type="presParOf" srcId="{F206D1C8-EB70-460B-AC81-E3DEACCC9122}" destId="{DFFD582D-C5AD-442E-AD40-6D931D4CCE23}" srcOrd="3" destOrd="0" presId="urn:microsoft.com/office/officeart/2018/5/layout/IconLeafLabelList"/>
    <dgm:cxn modelId="{34E7EF1D-FE76-4036-89B5-8E258F9AE984}" type="presParOf" srcId="{2F9C8729-CA60-4745-88D8-A7DA1B5147C6}" destId="{F1C0660A-F994-47AB-95E9-4B97894E70BF}" srcOrd="5" destOrd="0" presId="urn:microsoft.com/office/officeart/2018/5/layout/IconLeafLabelList"/>
    <dgm:cxn modelId="{C3BCFEAF-8CDF-4CD6-BF31-EA3380AB8D55}" type="presParOf" srcId="{2F9C8729-CA60-4745-88D8-A7DA1B5147C6}" destId="{9E589209-E39E-4AA7-BF5B-A59809648B0D}" srcOrd="6" destOrd="0" presId="urn:microsoft.com/office/officeart/2018/5/layout/IconLeafLabelList"/>
    <dgm:cxn modelId="{8E49F91E-032D-4383-8EC3-F7F4F310243A}" type="presParOf" srcId="{9E589209-E39E-4AA7-BF5B-A59809648B0D}" destId="{C0EAFFDC-3078-469D-AE3E-D074EABF3CCF}" srcOrd="0" destOrd="0" presId="urn:microsoft.com/office/officeart/2018/5/layout/IconLeafLabelList"/>
    <dgm:cxn modelId="{6353421D-5F8D-4281-97DD-612C85BADDD4}" type="presParOf" srcId="{9E589209-E39E-4AA7-BF5B-A59809648B0D}" destId="{B4754E08-8AA2-4139-A84D-79F7DFE7D030}" srcOrd="1" destOrd="0" presId="urn:microsoft.com/office/officeart/2018/5/layout/IconLeafLabelList"/>
    <dgm:cxn modelId="{21373592-1948-40D4-BF08-5992C45EFA86}" type="presParOf" srcId="{9E589209-E39E-4AA7-BF5B-A59809648B0D}" destId="{BB5EF79A-F133-4D16-9D59-3D75235A9543}" srcOrd="2" destOrd="0" presId="urn:microsoft.com/office/officeart/2018/5/layout/IconLeafLabelList"/>
    <dgm:cxn modelId="{260BA725-E452-47AD-AD88-725E7100049A}" type="presParOf" srcId="{9E589209-E39E-4AA7-BF5B-A59809648B0D}" destId="{57F0BAEE-D41F-472D-88E3-F0A4977A1DA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4A5CF1D-B778-4590-8E32-50AF42BBE3E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1AA9F34-F729-464A-AAE7-A8FAEC4F25B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/>
              </a:solidFill>
            </a:rPr>
            <a:t>1: face detection</a:t>
          </a:r>
        </a:p>
      </dgm:t>
    </dgm:pt>
    <dgm:pt modelId="{56D7CB57-8664-4C22-B418-3AFEBB1ECD80}" type="parTrans" cxnId="{A7E88884-EA0A-463B-BB30-8B73B06F1C4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606500D-4CAA-4DED-91EB-522DA27127E6}" type="sibTrans" cxnId="{A7E88884-EA0A-463B-BB30-8B73B06F1C4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FE4EA58-53B7-44D0-9B90-63E62CA2D7D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solidFill>
                <a:schemeClr val="bg1"/>
              </a:solidFill>
            </a:rPr>
            <a:t>2: Posing and Projecting Faces</a:t>
          </a:r>
        </a:p>
      </dgm:t>
    </dgm:pt>
    <dgm:pt modelId="{89D825E9-1939-434B-8B2F-EB53BCEA7D48}" type="parTrans" cxnId="{F112158C-3A9A-4D92-AF50-37F8DA7E285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2CB6757-0EE9-45D6-A5EE-5B9F46E3D300}" type="sibTrans" cxnId="{F112158C-3A9A-4D92-AF50-37F8DA7E285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9E90A92-03FF-4336-8E66-0F71E828E63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/>
              </a:solidFill>
            </a:rPr>
            <a:t>3: Encoding Faces</a:t>
          </a:r>
        </a:p>
      </dgm:t>
    </dgm:pt>
    <dgm:pt modelId="{42E8FA05-3300-4BD7-9DBE-29BEAB742CB3}" type="parTrans" cxnId="{849DAB7D-39F9-4756-B648-8569A135760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4D54693-EF7F-4CC4-B019-A2CC8A0557E5}" type="sibTrans" cxnId="{849DAB7D-39F9-4756-B648-8569A135760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57A14FD-389A-4F3A-8B66-28578ACF2952}" type="pres">
      <dgm:prSet presAssocID="{24A5CF1D-B778-4590-8E32-50AF42BBE3E9}" presName="root" presStyleCnt="0">
        <dgm:presLayoutVars>
          <dgm:dir/>
          <dgm:resizeHandles val="exact"/>
        </dgm:presLayoutVars>
      </dgm:prSet>
      <dgm:spPr/>
    </dgm:pt>
    <dgm:pt modelId="{6643FB32-4D77-4F4C-920F-136899E0E3E7}" type="pres">
      <dgm:prSet presAssocID="{E1AA9F34-F729-464A-AAE7-A8FAEC4F25BA}" presName="compNode" presStyleCnt="0"/>
      <dgm:spPr/>
    </dgm:pt>
    <dgm:pt modelId="{27C24222-73AC-4774-900E-73B87AE0F472}" type="pres">
      <dgm:prSet presAssocID="{E1AA9F34-F729-464A-AAE7-A8FAEC4F25BA}" presName="iconBgRect" presStyleLbl="bgShp" presStyleIdx="0" presStyleCnt="3"/>
      <dgm:spPr/>
    </dgm:pt>
    <dgm:pt modelId="{620FF54A-6794-4D31-8AB7-0C394B1246CF}" type="pres">
      <dgm:prSet presAssocID="{E1AA9F34-F729-464A-AAE7-A8FAEC4F25B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بصمة الإصبع"/>
        </a:ext>
      </dgm:extLst>
    </dgm:pt>
    <dgm:pt modelId="{4E03BE50-749C-448E-AFA4-B13224122A58}" type="pres">
      <dgm:prSet presAssocID="{E1AA9F34-F729-464A-AAE7-A8FAEC4F25BA}" presName="spaceRect" presStyleCnt="0"/>
      <dgm:spPr/>
    </dgm:pt>
    <dgm:pt modelId="{FBBEB2F3-293A-4D4E-AAE7-57753C150173}" type="pres">
      <dgm:prSet presAssocID="{E1AA9F34-F729-464A-AAE7-A8FAEC4F25BA}" presName="textRect" presStyleLbl="revTx" presStyleIdx="0" presStyleCnt="3">
        <dgm:presLayoutVars>
          <dgm:chMax val="1"/>
          <dgm:chPref val="1"/>
        </dgm:presLayoutVars>
      </dgm:prSet>
      <dgm:spPr/>
    </dgm:pt>
    <dgm:pt modelId="{E2E85F75-DD9A-494F-807D-CCEC782B072B}" type="pres">
      <dgm:prSet presAssocID="{7606500D-4CAA-4DED-91EB-522DA27127E6}" presName="sibTrans" presStyleCnt="0"/>
      <dgm:spPr/>
    </dgm:pt>
    <dgm:pt modelId="{00678AC2-A00F-4FFD-A6ED-03165DB7C7DF}" type="pres">
      <dgm:prSet presAssocID="{4FE4EA58-53B7-44D0-9B90-63E62CA2D7DA}" presName="compNode" presStyleCnt="0"/>
      <dgm:spPr/>
    </dgm:pt>
    <dgm:pt modelId="{26D5908C-F04E-4277-A9EE-CAFC4B6FD549}" type="pres">
      <dgm:prSet presAssocID="{4FE4EA58-53B7-44D0-9B90-63E62CA2D7DA}" presName="iconBgRect" presStyleLbl="bgShp" presStyleIdx="1" presStyleCnt="3"/>
      <dgm:spPr/>
    </dgm:pt>
    <dgm:pt modelId="{ACD74D5F-63EB-4491-9129-91298707EEB7}" type="pres">
      <dgm:prSet presAssocID="{4FE4EA58-53B7-44D0-9B90-63E62CA2D7D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اتصال"/>
        </a:ext>
      </dgm:extLst>
    </dgm:pt>
    <dgm:pt modelId="{A0D78EA3-2554-478F-8593-8CD8BC38AD7F}" type="pres">
      <dgm:prSet presAssocID="{4FE4EA58-53B7-44D0-9B90-63E62CA2D7DA}" presName="spaceRect" presStyleCnt="0"/>
      <dgm:spPr/>
    </dgm:pt>
    <dgm:pt modelId="{DF597859-4FE2-470E-A1F0-1DFEF162EC10}" type="pres">
      <dgm:prSet presAssocID="{4FE4EA58-53B7-44D0-9B90-63E62CA2D7DA}" presName="textRect" presStyleLbl="revTx" presStyleIdx="1" presStyleCnt="3">
        <dgm:presLayoutVars>
          <dgm:chMax val="1"/>
          <dgm:chPref val="1"/>
        </dgm:presLayoutVars>
      </dgm:prSet>
      <dgm:spPr/>
    </dgm:pt>
    <dgm:pt modelId="{53619A6F-7187-4E5F-B55F-3DB88D2D9819}" type="pres">
      <dgm:prSet presAssocID="{62CB6757-0EE9-45D6-A5EE-5B9F46E3D300}" presName="sibTrans" presStyleCnt="0"/>
      <dgm:spPr/>
    </dgm:pt>
    <dgm:pt modelId="{B954421E-6C9A-4038-B539-A00C553128D7}" type="pres">
      <dgm:prSet presAssocID="{89E90A92-03FF-4336-8E66-0F71E828E632}" presName="compNode" presStyleCnt="0"/>
      <dgm:spPr/>
    </dgm:pt>
    <dgm:pt modelId="{31D23676-0194-4EC2-AF5B-7A6C8A3E39D7}" type="pres">
      <dgm:prSet presAssocID="{89E90A92-03FF-4336-8E66-0F71E828E632}" presName="iconBgRect" presStyleLbl="bgShp" presStyleIdx="2" presStyleCnt="3"/>
      <dgm:spPr/>
    </dgm:pt>
    <dgm:pt modelId="{F5A155D9-A40C-460B-BD2F-EAAB2E0AD007}" type="pres">
      <dgm:prSet presAssocID="{89E90A92-03FF-4336-8E66-0F71E828E63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رمز"/>
        </a:ext>
      </dgm:extLst>
    </dgm:pt>
    <dgm:pt modelId="{EC151769-818A-45A6-A243-F9A65E286669}" type="pres">
      <dgm:prSet presAssocID="{89E90A92-03FF-4336-8E66-0F71E828E632}" presName="spaceRect" presStyleCnt="0"/>
      <dgm:spPr/>
    </dgm:pt>
    <dgm:pt modelId="{BC0A7A76-110B-41DF-85CC-49575D945C43}" type="pres">
      <dgm:prSet presAssocID="{89E90A92-03FF-4336-8E66-0F71E828E63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79FB104-AFA1-4ACF-8CB2-62B91B221FE0}" type="presOf" srcId="{4FE4EA58-53B7-44D0-9B90-63E62CA2D7DA}" destId="{DF597859-4FE2-470E-A1F0-1DFEF162EC10}" srcOrd="0" destOrd="0" presId="urn:microsoft.com/office/officeart/2018/5/layout/IconCircleLabelList"/>
    <dgm:cxn modelId="{849DAB7D-39F9-4756-B648-8569A1357605}" srcId="{24A5CF1D-B778-4590-8E32-50AF42BBE3E9}" destId="{89E90A92-03FF-4336-8E66-0F71E828E632}" srcOrd="2" destOrd="0" parTransId="{42E8FA05-3300-4BD7-9DBE-29BEAB742CB3}" sibTransId="{E4D54693-EF7F-4CC4-B019-A2CC8A0557E5}"/>
    <dgm:cxn modelId="{A7E88884-EA0A-463B-BB30-8B73B06F1C44}" srcId="{24A5CF1D-B778-4590-8E32-50AF42BBE3E9}" destId="{E1AA9F34-F729-464A-AAE7-A8FAEC4F25BA}" srcOrd="0" destOrd="0" parTransId="{56D7CB57-8664-4C22-B418-3AFEBB1ECD80}" sibTransId="{7606500D-4CAA-4DED-91EB-522DA27127E6}"/>
    <dgm:cxn modelId="{F112158C-3A9A-4D92-AF50-37F8DA7E285B}" srcId="{24A5CF1D-B778-4590-8E32-50AF42BBE3E9}" destId="{4FE4EA58-53B7-44D0-9B90-63E62CA2D7DA}" srcOrd="1" destOrd="0" parTransId="{89D825E9-1939-434B-8B2F-EB53BCEA7D48}" sibTransId="{62CB6757-0EE9-45D6-A5EE-5B9F46E3D300}"/>
    <dgm:cxn modelId="{C23E149B-FF63-4671-B713-94A98639E8E4}" type="presOf" srcId="{E1AA9F34-F729-464A-AAE7-A8FAEC4F25BA}" destId="{FBBEB2F3-293A-4D4E-AAE7-57753C150173}" srcOrd="0" destOrd="0" presId="urn:microsoft.com/office/officeart/2018/5/layout/IconCircleLabelList"/>
    <dgm:cxn modelId="{8B621DE6-3F70-4AC2-AD2E-875DA9251F67}" type="presOf" srcId="{89E90A92-03FF-4336-8E66-0F71E828E632}" destId="{BC0A7A76-110B-41DF-85CC-49575D945C43}" srcOrd="0" destOrd="0" presId="urn:microsoft.com/office/officeart/2018/5/layout/IconCircleLabelList"/>
    <dgm:cxn modelId="{E9D0E4FF-CADD-4534-819C-AAAD53502ACF}" type="presOf" srcId="{24A5CF1D-B778-4590-8E32-50AF42BBE3E9}" destId="{A57A14FD-389A-4F3A-8B66-28578ACF2952}" srcOrd="0" destOrd="0" presId="urn:microsoft.com/office/officeart/2018/5/layout/IconCircleLabelList"/>
    <dgm:cxn modelId="{B040D38D-4EB6-4614-8249-0C39E8AA5662}" type="presParOf" srcId="{A57A14FD-389A-4F3A-8B66-28578ACF2952}" destId="{6643FB32-4D77-4F4C-920F-136899E0E3E7}" srcOrd="0" destOrd="0" presId="urn:microsoft.com/office/officeart/2018/5/layout/IconCircleLabelList"/>
    <dgm:cxn modelId="{08563BD5-22EF-4E3E-8776-DE4FE448AE48}" type="presParOf" srcId="{6643FB32-4D77-4F4C-920F-136899E0E3E7}" destId="{27C24222-73AC-4774-900E-73B87AE0F472}" srcOrd="0" destOrd="0" presId="urn:microsoft.com/office/officeart/2018/5/layout/IconCircleLabelList"/>
    <dgm:cxn modelId="{66FE312A-AFCC-4A49-B34F-A9A4D540451F}" type="presParOf" srcId="{6643FB32-4D77-4F4C-920F-136899E0E3E7}" destId="{620FF54A-6794-4D31-8AB7-0C394B1246CF}" srcOrd="1" destOrd="0" presId="urn:microsoft.com/office/officeart/2018/5/layout/IconCircleLabelList"/>
    <dgm:cxn modelId="{ACCC5E1A-DCCF-451E-B091-17A9C605BDE8}" type="presParOf" srcId="{6643FB32-4D77-4F4C-920F-136899E0E3E7}" destId="{4E03BE50-749C-448E-AFA4-B13224122A58}" srcOrd="2" destOrd="0" presId="urn:microsoft.com/office/officeart/2018/5/layout/IconCircleLabelList"/>
    <dgm:cxn modelId="{29BFCD6E-9A74-4758-9A05-4D9D30D73449}" type="presParOf" srcId="{6643FB32-4D77-4F4C-920F-136899E0E3E7}" destId="{FBBEB2F3-293A-4D4E-AAE7-57753C150173}" srcOrd="3" destOrd="0" presId="urn:microsoft.com/office/officeart/2018/5/layout/IconCircleLabelList"/>
    <dgm:cxn modelId="{B6ACB8B3-FDD4-4050-8983-E471C70C18FE}" type="presParOf" srcId="{A57A14FD-389A-4F3A-8B66-28578ACF2952}" destId="{E2E85F75-DD9A-494F-807D-CCEC782B072B}" srcOrd="1" destOrd="0" presId="urn:microsoft.com/office/officeart/2018/5/layout/IconCircleLabelList"/>
    <dgm:cxn modelId="{EE952B52-D933-40EE-B368-5AD2C8626F28}" type="presParOf" srcId="{A57A14FD-389A-4F3A-8B66-28578ACF2952}" destId="{00678AC2-A00F-4FFD-A6ED-03165DB7C7DF}" srcOrd="2" destOrd="0" presId="urn:microsoft.com/office/officeart/2018/5/layout/IconCircleLabelList"/>
    <dgm:cxn modelId="{CAD50B40-7BA3-417D-882E-D27F1D276FE0}" type="presParOf" srcId="{00678AC2-A00F-4FFD-A6ED-03165DB7C7DF}" destId="{26D5908C-F04E-4277-A9EE-CAFC4B6FD549}" srcOrd="0" destOrd="0" presId="urn:microsoft.com/office/officeart/2018/5/layout/IconCircleLabelList"/>
    <dgm:cxn modelId="{C71215E4-5DDE-4B43-AC6A-A96AC6465766}" type="presParOf" srcId="{00678AC2-A00F-4FFD-A6ED-03165DB7C7DF}" destId="{ACD74D5F-63EB-4491-9129-91298707EEB7}" srcOrd="1" destOrd="0" presId="urn:microsoft.com/office/officeart/2018/5/layout/IconCircleLabelList"/>
    <dgm:cxn modelId="{3FE0B0A3-652F-474B-ADDC-3BAFFE00C30F}" type="presParOf" srcId="{00678AC2-A00F-4FFD-A6ED-03165DB7C7DF}" destId="{A0D78EA3-2554-478F-8593-8CD8BC38AD7F}" srcOrd="2" destOrd="0" presId="urn:microsoft.com/office/officeart/2018/5/layout/IconCircleLabelList"/>
    <dgm:cxn modelId="{4F3D609D-BD1A-41DB-AFF8-DB5B6CA0FADD}" type="presParOf" srcId="{00678AC2-A00F-4FFD-A6ED-03165DB7C7DF}" destId="{DF597859-4FE2-470E-A1F0-1DFEF162EC10}" srcOrd="3" destOrd="0" presId="urn:microsoft.com/office/officeart/2018/5/layout/IconCircleLabelList"/>
    <dgm:cxn modelId="{40DEAEC1-00FB-4D95-85E6-CCED7A1BD1F4}" type="presParOf" srcId="{A57A14FD-389A-4F3A-8B66-28578ACF2952}" destId="{53619A6F-7187-4E5F-B55F-3DB88D2D9819}" srcOrd="3" destOrd="0" presId="urn:microsoft.com/office/officeart/2018/5/layout/IconCircleLabelList"/>
    <dgm:cxn modelId="{A1218379-9C90-43F7-B301-306D013C277E}" type="presParOf" srcId="{A57A14FD-389A-4F3A-8B66-28578ACF2952}" destId="{B954421E-6C9A-4038-B539-A00C553128D7}" srcOrd="4" destOrd="0" presId="urn:microsoft.com/office/officeart/2018/5/layout/IconCircleLabelList"/>
    <dgm:cxn modelId="{D89D7FAF-9CFD-46D0-85AE-F538B763855C}" type="presParOf" srcId="{B954421E-6C9A-4038-B539-A00C553128D7}" destId="{31D23676-0194-4EC2-AF5B-7A6C8A3E39D7}" srcOrd="0" destOrd="0" presId="urn:microsoft.com/office/officeart/2018/5/layout/IconCircleLabelList"/>
    <dgm:cxn modelId="{BA9BA6E2-0CF6-4222-99A2-348AA9AD2F1E}" type="presParOf" srcId="{B954421E-6C9A-4038-B539-A00C553128D7}" destId="{F5A155D9-A40C-460B-BD2F-EAAB2E0AD007}" srcOrd="1" destOrd="0" presId="urn:microsoft.com/office/officeart/2018/5/layout/IconCircleLabelList"/>
    <dgm:cxn modelId="{6CCEAAEC-4BE1-4EEC-8206-ED381908936C}" type="presParOf" srcId="{B954421E-6C9A-4038-B539-A00C553128D7}" destId="{EC151769-818A-45A6-A243-F9A65E286669}" srcOrd="2" destOrd="0" presId="urn:microsoft.com/office/officeart/2018/5/layout/IconCircleLabelList"/>
    <dgm:cxn modelId="{F658E8E4-4529-4EA5-9A36-B3452344B060}" type="presParOf" srcId="{B954421E-6C9A-4038-B539-A00C553128D7}" destId="{BC0A7A76-110B-41DF-85CC-49575D945C4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25992A8-CAEB-4197-BF6C-7CD697D9B5EF}" type="doc">
      <dgm:prSet loTypeId="urn:microsoft.com/office/officeart/2018/5/layout/IconLeaf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EEB550-DB59-44E4-8ADC-0D64A9E8CDC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>
              <a:solidFill>
                <a:schemeClr val="bg1"/>
              </a:solidFill>
            </a:rPr>
            <a:t>The result of our preliminary experiment shows improved </a:t>
          </a:r>
        </a:p>
      </dgm:t>
    </dgm:pt>
    <dgm:pt modelId="{4E711A78-8890-47D1-AFA8-02130DFF371E}" type="parTrans" cxnId="{DF8FBAA5-C9A1-4357-9EE9-F59C5AEA2759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BBCD7F29-211B-4492-A821-1D0D2CEA4B73}" type="sibTrans" cxnId="{DF8FBAA5-C9A1-4357-9EE9-F59C5AEA2759}">
      <dgm:prSet/>
      <dgm:spPr/>
      <dgm:t>
        <a:bodyPr/>
        <a:lstStyle/>
        <a:p>
          <a:pPr>
            <a:lnSpc>
              <a:spcPct val="100000"/>
            </a:lnSpc>
          </a:pPr>
          <a:endParaRPr lang="en-US" sz="2000">
            <a:solidFill>
              <a:schemeClr val="bg1"/>
            </a:solidFill>
          </a:endParaRPr>
        </a:p>
      </dgm:t>
    </dgm:pt>
    <dgm:pt modelId="{23E42FFC-CB33-4776-ABF8-7473F3922C1F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dirty="0">
              <a:solidFill>
                <a:schemeClr val="bg1"/>
              </a:solidFill>
            </a:rPr>
            <a:t>performance in the estimation of the attendance compared </a:t>
          </a:r>
        </a:p>
      </dgm:t>
    </dgm:pt>
    <dgm:pt modelId="{28F9A021-8A41-487D-8AD1-4742F737F954}" type="parTrans" cxnId="{AE4C7BDC-D570-4C66-B329-CFEF8E79DB52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EAC8975F-ABA6-485E-84EB-6A3A4A855570}" type="sibTrans" cxnId="{AE4C7BDC-D570-4C66-B329-CFEF8E79DB52}">
      <dgm:prSet/>
      <dgm:spPr/>
      <dgm:t>
        <a:bodyPr/>
        <a:lstStyle/>
        <a:p>
          <a:pPr>
            <a:lnSpc>
              <a:spcPct val="100000"/>
            </a:lnSpc>
          </a:pPr>
          <a:endParaRPr lang="en-US" sz="2000">
            <a:solidFill>
              <a:schemeClr val="bg1"/>
            </a:solidFill>
          </a:endParaRPr>
        </a:p>
      </dgm:t>
    </dgm:pt>
    <dgm:pt modelId="{6753DAC0-C0A8-49D7-9B73-04D76EC07705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>
              <a:solidFill>
                <a:schemeClr val="bg1"/>
              </a:solidFill>
            </a:rPr>
            <a:t>to the traditional attendance marking systems.</a:t>
          </a:r>
        </a:p>
      </dgm:t>
    </dgm:pt>
    <dgm:pt modelId="{A4405E8E-7768-49CC-BD65-D6C1BFA696D8}" type="parTrans" cxnId="{FC29A474-8553-4573-B089-A0E3927C6DB2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BD76DE45-3BE6-42A3-B3C6-536666A365AC}" type="sibTrans" cxnId="{FC29A474-8553-4573-B089-A0E3927C6DB2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F9E76329-6736-47F5-8BC7-55827240D7EE}" type="pres">
      <dgm:prSet presAssocID="{625992A8-CAEB-4197-BF6C-7CD697D9B5EF}" presName="root" presStyleCnt="0">
        <dgm:presLayoutVars>
          <dgm:dir/>
          <dgm:resizeHandles val="exact"/>
        </dgm:presLayoutVars>
      </dgm:prSet>
      <dgm:spPr/>
    </dgm:pt>
    <dgm:pt modelId="{987A061C-556C-4DDF-A7DA-D31BC85D1BDA}" type="pres">
      <dgm:prSet presAssocID="{1BEEB550-DB59-44E4-8ADC-0D64A9E8CDC2}" presName="compNode" presStyleCnt="0"/>
      <dgm:spPr/>
    </dgm:pt>
    <dgm:pt modelId="{3730E27A-612E-4779-9D46-9175E424A9D8}" type="pres">
      <dgm:prSet presAssocID="{1BEEB550-DB59-44E4-8ADC-0D64A9E8CDC2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F8275113-BC71-44F7-943B-D4D993AE280B}" type="pres">
      <dgm:prSet presAssocID="{1BEEB550-DB59-44E4-8ADC-0D64A9E8CDC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علامة تحديد"/>
        </a:ext>
      </dgm:extLst>
    </dgm:pt>
    <dgm:pt modelId="{FE6DEAB2-52A4-4B97-A9DE-BAEFEB259149}" type="pres">
      <dgm:prSet presAssocID="{1BEEB550-DB59-44E4-8ADC-0D64A9E8CDC2}" presName="spaceRect" presStyleCnt="0"/>
      <dgm:spPr/>
    </dgm:pt>
    <dgm:pt modelId="{14D1EEA1-C756-4A68-AEE7-F1E049DC78DF}" type="pres">
      <dgm:prSet presAssocID="{1BEEB550-DB59-44E4-8ADC-0D64A9E8CDC2}" presName="textRect" presStyleLbl="revTx" presStyleIdx="0" presStyleCnt="3">
        <dgm:presLayoutVars>
          <dgm:chMax val="1"/>
          <dgm:chPref val="1"/>
        </dgm:presLayoutVars>
      </dgm:prSet>
      <dgm:spPr/>
    </dgm:pt>
    <dgm:pt modelId="{7189D522-4649-4129-A4B9-1509B6972CBD}" type="pres">
      <dgm:prSet presAssocID="{BBCD7F29-211B-4492-A821-1D0D2CEA4B73}" presName="sibTrans" presStyleCnt="0"/>
      <dgm:spPr/>
    </dgm:pt>
    <dgm:pt modelId="{6AA3750E-43B9-4FA7-814D-30D8048ADC89}" type="pres">
      <dgm:prSet presAssocID="{23E42FFC-CB33-4776-ABF8-7473F3922C1F}" presName="compNode" presStyleCnt="0"/>
      <dgm:spPr/>
    </dgm:pt>
    <dgm:pt modelId="{FA1ECF8B-B48B-487D-8DBE-E97B14A93600}" type="pres">
      <dgm:prSet presAssocID="{23E42FFC-CB33-4776-ABF8-7473F3922C1F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666B96A3-D907-4E27-B9C5-4121CE4863AF}" type="pres">
      <dgm:prSet presAssocID="{23E42FFC-CB33-4776-ABF8-7473F3922C1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A50A2BBE-B63D-4172-AC1E-291718969CF3}" type="pres">
      <dgm:prSet presAssocID="{23E42FFC-CB33-4776-ABF8-7473F3922C1F}" presName="spaceRect" presStyleCnt="0"/>
      <dgm:spPr/>
    </dgm:pt>
    <dgm:pt modelId="{E23828A0-F951-4FC8-BBFA-F251C2EF1B6E}" type="pres">
      <dgm:prSet presAssocID="{23E42FFC-CB33-4776-ABF8-7473F3922C1F}" presName="textRect" presStyleLbl="revTx" presStyleIdx="1" presStyleCnt="3">
        <dgm:presLayoutVars>
          <dgm:chMax val="1"/>
          <dgm:chPref val="1"/>
        </dgm:presLayoutVars>
      </dgm:prSet>
      <dgm:spPr/>
    </dgm:pt>
    <dgm:pt modelId="{07165423-F794-41D8-8A10-36CFFDDDA5BA}" type="pres">
      <dgm:prSet presAssocID="{EAC8975F-ABA6-485E-84EB-6A3A4A855570}" presName="sibTrans" presStyleCnt="0"/>
      <dgm:spPr/>
    </dgm:pt>
    <dgm:pt modelId="{88D035CB-AA3B-40DC-8FA7-CAEF2FFAE2AC}" type="pres">
      <dgm:prSet presAssocID="{6753DAC0-C0A8-49D7-9B73-04D76EC07705}" presName="compNode" presStyleCnt="0"/>
      <dgm:spPr/>
    </dgm:pt>
    <dgm:pt modelId="{4B433517-40AD-4A31-93F0-0AB70445BF65}" type="pres">
      <dgm:prSet presAssocID="{6753DAC0-C0A8-49D7-9B73-04D76EC07705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70DD815C-D3E0-434E-ACBD-2C397CD22898}" type="pres">
      <dgm:prSet presAssocID="{6753DAC0-C0A8-49D7-9B73-04D76EC0770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ساعة توقيت"/>
        </a:ext>
      </dgm:extLst>
    </dgm:pt>
    <dgm:pt modelId="{DA3E49F2-ECBB-42BE-A511-B6D63972E980}" type="pres">
      <dgm:prSet presAssocID="{6753DAC0-C0A8-49D7-9B73-04D76EC07705}" presName="spaceRect" presStyleCnt="0"/>
      <dgm:spPr/>
    </dgm:pt>
    <dgm:pt modelId="{3526AD96-6864-4A14-B49B-DACF24D3B8CD}" type="pres">
      <dgm:prSet presAssocID="{6753DAC0-C0A8-49D7-9B73-04D76EC0770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23E120D-5604-4728-8DE6-998C95D746DD}" type="presOf" srcId="{23E42FFC-CB33-4776-ABF8-7473F3922C1F}" destId="{E23828A0-F951-4FC8-BBFA-F251C2EF1B6E}" srcOrd="0" destOrd="0" presId="urn:microsoft.com/office/officeart/2018/5/layout/IconLeafLabelList"/>
    <dgm:cxn modelId="{FC29A474-8553-4573-B089-A0E3927C6DB2}" srcId="{625992A8-CAEB-4197-BF6C-7CD697D9B5EF}" destId="{6753DAC0-C0A8-49D7-9B73-04D76EC07705}" srcOrd="2" destOrd="0" parTransId="{A4405E8E-7768-49CC-BD65-D6C1BFA696D8}" sibTransId="{BD76DE45-3BE6-42A3-B3C6-536666A365AC}"/>
    <dgm:cxn modelId="{DF8FBAA5-C9A1-4357-9EE9-F59C5AEA2759}" srcId="{625992A8-CAEB-4197-BF6C-7CD697D9B5EF}" destId="{1BEEB550-DB59-44E4-8ADC-0D64A9E8CDC2}" srcOrd="0" destOrd="0" parTransId="{4E711A78-8890-47D1-AFA8-02130DFF371E}" sibTransId="{BBCD7F29-211B-4492-A821-1D0D2CEA4B73}"/>
    <dgm:cxn modelId="{31FF57BF-40E0-46E0-97CE-7E10EF1CCDDC}" type="presOf" srcId="{625992A8-CAEB-4197-BF6C-7CD697D9B5EF}" destId="{F9E76329-6736-47F5-8BC7-55827240D7EE}" srcOrd="0" destOrd="0" presId="urn:microsoft.com/office/officeart/2018/5/layout/IconLeafLabelList"/>
    <dgm:cxn modelId="{2A7F96D6-06CC-4533-BADE-DCBDE36DC4FC}" type="presOf" srcId="{6753DAC0-C0A8-49D7-9B73-04D76EC07705}" destId="{3526AD96-6864-4A14-B49B-DACF24D3B8CD}" srcOrd="0" destOrd="0" presId="urn:microsoft.com/office/officeart/2018/5/layout/IconLeafLabelList"/>
    <dgm:cxn modelId="{BA2374DB-C02B-4CDA-B535-62B315E2F0FD}" type="presOf" srcId="{1BEEB550-DB59-44E4-8ADC-0D64A9E8CDC2}" destId="{14D1EEA1-C756-4A68-AEE7-F1E049DC78DF}" srcOrd="0" destOrd="0" presId="urn:microsoft.com/office/officeart/2018/5/layout/IconLeafLabelList"/>
    <dgm:cxn modelId="{AE4C7BDC-D570-4C66-B329-CFEF8E79DB52}" srcId="{625992A8-CAEB-4197-BF6C-7CD697D9B5EF}" destId="{23E42FFC-CB33-4776-ABF8-7473F3922C1F}" srcOrd="1" destOrd="0" parTransId="{28F9A021-8A41-487D-8AD1-4742F737F954}" sibTransId="{EAC8975F-ABA6-485E-84EB-6A3A4A855570}"/>
    <dgm:cxn modelId="{042259C7-B00C-4D78-9EC1-9294EF922328}" type="presParOf" srcId="{F9E76329-6736-47F5-8BC7-55827240D7EE}" destId="{987A061C-556C-4DDF-A7DA-D31BC85D1BDA}" srcOrd="0" destOrd="0" presId="urn:microsoft.com/office/officeart/2018/5/layout/IconLeafLabelList"/>
    <dgm:cxn modelId="{0FA05799-83D7-41DE-8699-8124244321EA}" type="presParOf" srcId="{987A061C-556C-4DDF-A7DA-D31BC85D1BDA}" destId="{3730E27A-612E-4779-9D46-9175E424A9D8}" srcOrd="0" destOrd="0" presId="urn:microsoft.com/office/officeart/2018/5/layout/IconLeafLabelList"/>
    <dgm:cxn modelId="{73478B0A-F67E-4B23-867D-F36AC9CE70F0}" type="presParOf" srcId="{987A061C-556C-4DDF-A7DA-D31BC85D1BDA}" destId="{F8275113-BC71-44F7-943B-D4D993AE280B}" srcOrd="1" destOrd="0" presId="urn:microsoft.com/office/officeart/2018/5/layout/IconLeafLabelList"/>
    <dgm:cxn modelId="{F52CBDBA-1071-49ED-8D8B-CC082C6AFDCB}" type="presParOf" srcId="{987A061C-556C-4DDF-A7DA-D31BC85D1BDA}" destId="{FE6DEAB2-52A4-4B97-A9DE-BAEFEB259149}" srcOrd="2" destOrd="0" presId="urn:microsoft.com/office/officeart/2018/5/layout/IconLeafLabelList"/>
    <dgm:cxn modelId="{3B50BB11-76EC-43CD-A740-024816A2102C}" type="presParOf" srcId="{987A061C-556C-4DDF-A7DA-D31BC85D1BDA}" destId="{14D1EEA1-C756-4A68-AEE7-F1E049DC78DF}" srcOrd="3" destOrd="0" presId="urn:microsoft.com/office/officeart/2018/5/layout/IconLeafLabelList"/>
    <dgm:cxn modelId="{88C09C1A-5697-43FF-8DF6-E63B227C2A4D}" type="presParOf" srcId="{F9E76329-6736-47F5-8BC7-55827240D7EE}" destId="{7189D522-4649-4129-A4B9-1509B6972CBD}" srcOrd="1" destOrd="0" presId="urn:microsoft.com/office/officeart/2018/5/layout/IconLeafLabelList"/>
    <dgm:cxn modelId="{77F94D39-780E-4825-8431-11025F48BB85}" type="presParOf" srcId="{F9E76329-6736-47F5-8BC7-55827240D7EE}" destId="{6AA3750E-43B9-4FA7-814D-30D8048ADC89}" srcOrd="2" destOrd="0" presId="urn:microsoft.com/office/officeart/2018/5/layout/IconLeafLabelList"/>
    <dgm:cxn modelId="{8033847E-95B6-4566-91B5-F13FCA167806}" type="presParOf" srcId="{6AA3750E-43B9-4FA7-814D-30D8048ADC89}" destId="{FA1ECF8B-B48B-487D-8DBE-E97B14A93600}" srcOrd="0" destOrd="0" presId="urn:microsoft.com/office/officeart/2018/5/layout/IconLeafLabelList"/>
    <dgm:cxn modelId="{D077A9F7-CFD2-4ADE-A398-944B41258BB9}" type="presParOf" srcId="{6AA3750E-43B9-4FA7-814D-30D8048ADC89}" destId="{666B96A3-D907-4E27-B9C5-4121CE4863AF}" srcOrd="1" destOrd="0" presId="urn:microsoft.com/office/officeart/2018/5/layout/IconLeafLabelList"/>
    <dgm:cxn modelId="{DE5A99BE-6357-419D-BAB2-22DC782D9E51}" type="presParOf" srcId="{6AA3750E-43B9-4FA7-814D-30D8048ADC89}" destId="{A50A2BBE-B63D-4172-AC1E-291718969CF3}" srcOrd="2" destOrd="0" presId="urn:microsoft.com/office/officeart/2018/5/layout/IconLeafLabelList"/>
    <dgm:cxn modelId="{953FDB90-82A6-4CBF-AA23-39B2BC187BD8}" type="presParOf" srcId="{6AA3750E-43B9-4FA7-814D-30D8048ADC89}" destId="{E23828A0-F951-4FC8-BBFA-F251C2EF1B6E}" srcOrd="3" destOrd="0" presId="urn:microsoft.com/office/officeart/2018/5/layout/IconLeafLabelList"/>
    <dgm:cxn modelId="{2CF9FFD4-9C61-49C8-A075-770382D36E24}" type="presParOf" srcId="{F9E76329-6736-47F5-8BC7-55827240D7EE}" destId="{07165423-F794-41D8-8A10-36CFFDDDA5BA}" srcOrd="3" destOrd="0" presId="urn:microsoft.com/office/officeart/2018/5/layout/IconLeafLabelList"/>
    <dgm:cxn modelId="{7628E45C-E385-414C-920D-CDD6E026A9BE}" type="presParOf" srcId="{F9E76329-6736-47F5-8BC7-55827240D7EE}" destId="{88D035CB-AA3B-40DC-8FA7-CAEF2FFAE2AC}" srcOrd="4" destOrd="0" presId="urn:microsoft.com/office/officeart/2018/5/layout/IconLeafLabelList"/>
    <dgm:cxn modelId="{DE7CC44A-FC73-4778-A71C-9B9AADF2723F}" type="presParOf" srcId="{88D035CB-AA3B-40DC-8FA7-CAEF2FFAE2AC}" destId="{4B433517-40AD-4A31-93F0-0AB70445BF65}" srcOrd="0" destOrd="0" presId="urn:microsoft.com/office/officeart/2018/5/layout/IconLeafLabelList"/>
    <dgm:cxn modelId="{1CFAA33E-DD26-491C-9D34-235597C39460}" type="presParOf" srcId="{88D035CB-AA3B-40DC-8FA7-CAEF2FFAE2AC}" destId="{70DD815C-D3E0-434E-ACBD-2C397CD22898}" srcOrd="1" destOrd="0" presId="urn:microsoft.com/office/officeart/2018/5/layout/IconLeafLabelList"/>
    <dgm:cxn modelId="{C9CAE2AF-1630-41AA-BD99-174637822469}" type="presParOf" srcId="{88D035CB-AA3B-40DC-8FA7-CAEF2FFAE2AC}" destId="{DA3E49F2-ECBB-42BE-A511-B6D63972E980}" srcOrd="2" destOrd="0" presId="urn:microsoft.com/office/officeart/2018/5/layout/IconLeafLabelList"/>
    <dgm:cxn modelId="{79CBFD13-6CEA-488C-85CD-A1CF123F79CB}" type="presParOf" srcId="{88D035CB-AA3B-40DC-8FA7-CAEF2FFAE2AC}" destId="{3526AD96-6864-4A14-B49B-DACF24D3B8C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2AC2AA1-569B-494F-83EE-A9CB7C906FE9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E77126B-FA63-4BAB-843D-411DFF20B1AC}">
      <dgm:prSet/>
      <dgm:spPr/>
      <dgm:t>
        <a:bodyPr/>
        <a:lstStyle/>
        <a:p>
          <a:r>
            <a:rPr lang="en-US"/>
            <a:t>Thus concluded from above discussion is that our proposed </a:t>
          </a:r>
        </a:p>
      </dgm:t>
    </dgm:pt>
    <dgm:pt modelId="{B82D9F4E-E015-4F01-BF18-430BEA6EF455}" type="parTrans" cxnId="{CD749A30-EEB1-422D-BD9B-5D6C48140E9E}">
      <dgm:prSet/>
      <dgm:spPr/>
      <dgm:t>
        <a:bodyPr/>
        <a:lstStyle/>
        <a:p>
          <a:endParaRPr lang="en-US"/>
        </a:p>
      </dgm:t>
    </dgm:pt>
    <dgm:pt modelId="{39893CC7-A2B7-4FEE-8735-87FD4A54CAE3}" type="sibTrans" cxnId="{CD749A30-EEB1-422D-BD9B-5D6C48140E9E}">
      <dgm:prSet/>
      <dgm:spPr/>
      <dgm:t>
        <a:bodyPr/>
        <a:lstStyle/>
        <a:p>
          <a:endParaRPr lang="en-US"/>
        </a:p>
      </dgm:t>
    </dgm:pt>
    <dgm:pt modelId="{E179B48F-BFB0-476F-9ADC-2F2776F86C80}">
      <dgm:prSet/>
      <dgm:spPr/>
      <dgm:t>
        <a:bodyPr/>
        <a:lstStyle/>
        <a:p>
          <a:r>
            <a:rPr lang="en-US"/>
            <a:t>system is cost effective, secure, reliable, fast, better </a:t>
          </a:r>
        </a:p>
      </dgm:t>
    </dgm:pt>
    <dgm:pt modelId="{DE5A7371-67F9-40B4-ACE2-F4AAEB40783B}" type="parTrans" cxnId="{7C01A478-21A4-4D76-AD1A-86E49B8A930F}">
      <dgm:prSet/>
      <dgm:spPr/>
      <dgm:t>
        <a:bodyPr/>
        <a:lstStyle/>
        <a:p>
          <a:endParaRPr lang="en-US"/>
        </a:p>
      </dgm:t>
    </dgm:pt>
    <dgm:pt modelId="{054851F5-6D6C-4060-A867-9883D5D6C5EB}" type="sibTrans" cxnId="{7C01A478-21A4-4D76-AD1A-86E49B8A930F}">
      <dgm:prSet/>
      <dgm:spPr/>
      <dgm:t>
        <a:bodyPr/>
        <a:lstStyle/>
        <a:p>
          <a:endParaRPr lang="en-US"/>
        </a:p>
      </dgm:t>
    </dgm:pt>
    <dgm:pt modelId="{F0A51DA4-1439-4AAC-99BA-2851175AA156}">
      <dgm:prSet/>
      <dgm:spPr/>
      <dgm:t>
        <a:bodyPr/>
        <a:lstStyle/>
        <a:p>
          <a:r>
            <a:rPr lang="en-US"/>
            <a:t>and efficient module is developed to replace unreliable </a:t>
          </a:r>
        </a:p>
      </dgm:t>
    </dgm:pt>
    <dgm:pt modelId="{83CFC032-54A0-424F-9BB8-B9E7E778D755}" type="parTrans" cxnId="{12D439D9-D0DE-4B2F-8241-663195673A06}">
      <dgm:prSet/>
      <dgm:spPr/>
      <dgm:t>
        <a:bodyPr/>
        <a:lstStyle/>
        <a:p>
          <a:endParaRPr lang="en-US"/>
        </a:p>
      </dgm:t>
    </dgm:pt>
    <dgm:pt modelId="{00DE8F90-34E9-4AF5-B819-7F581285150E}" type="sibTrans" cxnId="{12D439D9-D0DE-4B2F-8241-663195673A06}">
      <dgm:prSet/>
      <dgm:spPr/>
      <dgm:t>
        <a:bodyPr/>
        <a:lstStyle/>
        <a:p>
          <a:endParaRPr lang="en-US"/>
        </a:p>
      </dgm:t>
    </dgm:pt>
    <dgm:pt modelId="{B7AA8B5C-3F71-46B4-B420-0270DE57A4EC}">
      <dgm:prSet/>
      <dgm:spPr/>
      <dgm:t>
        <a:bodyPr/>
        <a:lstStyle/>
        <a:p>
          <a:r>
            <a:rPr lang="en-US"/>
            <a:t>and manual system.</a:t>
          </a:r>
        </a:p>
      </dgm:t>
    </dgm:pt>
    <dgm:pt modelId="{AA935B9B-B97E-4D49-93C4-4D79A7EC3B3C}" type="parTrans" cxnId="{B6411B20-5E70-4AD0-95D7-A1A710AADBBE}">
      <dgm:prSet/>
      <dgm:spPr/>
      <dgm:t>
        <a:bodyPr/>
        <a:lstStyle/>
        <a:p>
          <a:endParaRPr lang="en-US"/>
        </a:p>
      </dgm:t>
    </dgm:pt>
    <dgm:pt modelId="{1E134E71-DE1B-463C-8C1D-74A2BAB15451}" type="sibTrans" cxnId="{B6411B20-5E70-4AD0-95D7-A1A710AADBBE}">
      <dgm:prSet/>
      <dgm:spPr/>
      <dgm:t>
        <a:bodyPr/>
        <a:lstStyle/>
        <a:p>
          <a:endParaRPr lang="en-US"/>
        </a:p>
      </dgm:t>
    </dgm:pt>
    <dgm:pt modelId="{26D73F79-88B0-45FD-A0C0-9B42D0770D67}" type="pres">
      <dgm:prSet presAssocID="{42AC2AA1-569B-494F-83EE-A9CB7C906FE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9040E8E-CD06-46D8-822E-2B014C9489F7}" type="pres">
      <dgm:prSet presAssocID="{CE77126B-FA63-4BAB-843D-411DFF20B1AC}" presName="hierRoot1" presStyleCnt="0"/>
      <dgm:spPr/>
    </dgm:pt>
    <dgm:pt modelId="{ECDCF1D0-9EDE-48F5-A4BC-ADDA0601ED62}" type="pres">
      <dgm:prSet presAssocID="{CE77126B-FA63-4BAB-843D-411DFF20B1AC}" presName="composite" presStyleCnt="0"/>
      <dgm:spPr/>
    </dgm:pt>
    <dgm:pt modelId="{94959343-8131-4082-9A54-D9A6ABEAA0CD}" type="pres">
      <dgm:prSet presAssocID="{CE77126B-FA63-4BAB-843D-411DFF20B1AC}" presName="background" presStyleLbl="node0" presStyleIdx="0" presStyleCnt="4"/>
      <dgm:spPr/>
    </dgm:pt>
    <dgm:pt modelId="{4037329C-CCC0-4961-B23D-DCD7D0AD8F15}" type="pres">
      <dgm:prSet presAssocID="{CE77126B-FA63-4BAB-843D-411DFF20B1AC}" presName="text" presStyleLbl="fgAcc0" presStyleIdx="0" presStyleCnt="4">
        <dgm:presLayoutVars>
          <dgm:chPref val="3"/>
        </dgm:presLayoutVars>
      </dgm:prSet>
      <dgm:spPr/>
    </dgm:pt>
    <dgm:pt modelId="{E9834844-330C-488E-9C2F-889410C4603F}" type="pres">
      <dgm:prSet presAssocID="{CE77126B-FA63-4BAB-843D-411DFF20B1AC}" presName="hierChild2" presStyleCnt="0"/>
      <dgm:spPr/>
    </dgm:pt>
    <dgm:pt modelId="{BAB2E140-E9B9-4359-A9CA-5FFEFFD61E4E}" type="pres">
      <dgm:prSet presAssocID="{E179B48F-BFB0-476F-9ADC-2F2776F86C80}" presName="hierRoot1" presStyleCnt="0"/>
      <dgm:spPr/>
    </dgm:pt>
    <dgm:pt modelId="{4AD8DEDE-F708-4A73-90EC-1AAF7757AC62}" type="pres">
      <dgm:prSet presAssocID="{E179B48F-BFB0-476F-9ADC-2F2776F86C80}" presName="composite" presStyleCnt="0"/>
      <dgm:spPr/>
    </dgm:pt>
    <dgm:pt modelId="{B1139493-7BFA-42A4-BB19-3389DF0F19F9}" type="pres">
      <dgm:prSet presAssocID="{E179B48F-BFB0-476F-9ADC-2F2776F86C80}" presName="background" presStyleLbl="node0" presStyleIdx="1" presStyleCnt="4"/>
      <dgm:spPr/>
    </dgm:pt>
    <dgm:pt modelId="{6E9387F3-C22D-4D03-8663-778761D8BE7E}" type="pres">
      <dgm:prSet presAssocID="{E179B48F-BFB0-476F-9ADC-2F2776F86C80}" presName="text" presStyleLbl="fgAcc0" presStyleIdx="1" presStyleCnt="4">
        <dgm:presLayoutVars>
          <dgm:chPref val="3"/>
        </dgm:presLayoutVars>
      </dgm:prSet>
      <dgm:spPr/>
    </dgm:pt>
    <dgm:pt modelId="{D48FB6DF-F6A0-404F-B83B-B7BFBDC1B8B5}" type="pres">
      <dgm:prSet presAssocID="{E179B48F-BFB0-476F-9ADC-2F2776F86C80}" presName="hierChild2" presStyleCnt="0"/>
      <dgm:spPr/>
    </dgm:pt>
    <dgm:pt modelId="{251593BB-9097-4FB9-9709-0601317C75F3}" type="pres">
      <dgm:prSet presAssocID="{F0A51DA4-1439-4AAC-99BA-2851175AA156}" presName="hierRoot1" presStyleCnt="0"/>
      <dgm:spPr/>
    </dgm:pt>
    <dgm:pt modelId="{549244C8-15EF-4831-8C55-4D3B015A63A6}" type="pres">
      <dgm:prSet presAssocID="{F0A51DA4-1439-4AAC-99BA-2851175AA156}" presName="composite" presStyleCnt="0"/>
      <dgm:spPr/>
    </dgm:pt>
    <dgm:pt modelId="{5095A7A5-46B7-4E83-B7F9-E96418F05E22}" type="pres">
      <dgm:prSet presAssocID="{F0A51DA4-1439-4AAC-99BA-2851175AA156}" presName="background" presStyleLbl="node0" presStyleIdx="2" presStyleCnt="4"/>
      <dgm:spPr/>
    </dgm:pt>
    <dgm:pt modelId="{FB26ED7A-AF4D-48BA-8C7C-365B3201B13F}" type="pres">
      <dgm:prSet presAssocID="{F0A51DA4-1439-4AAC-99BA-2851175AA156}" presName="text" presStyleLbl="fgAcc0" presStyleIdx="2" presStyleCnt="4">
        <dgm:presLayoutVars>
          <dgm:chPref val="3"/>
        </dgm:presLayoutVars>
      </dgm:prSet>
      <dgm:spPr/>
    </dgm:pt>
    <dgm:pt modelId="{101113B3-DFA1-43FA-A2B5-5243348697F8}" type="pres">
      <dgm:prSet presAssocID="{F0A51DA4-1439-4AAC-99BA-2851175AA156}" presName="hierChild2" presStyleCnt="0"/>
      <dgm:spPr/>
    </dgm:pt>
    <dgm:pt modelId="{4B9B2193-6D5E-4F89-87E4-CB24C4A83788}" type="pres">
      <dgm:prSet presAssocID="{B7AA8B5C-3F71-46B4-B420-0270DE57A4EC}" presName="hierRoot1" presStyleCnt="0"/>
      <dgm:spPr/>
    </dgm:pt>
    <dgm:pt modelId="{FC17287A-3AA7-4CCE-9304-ED11BA90D3C9}" type="pres">
      <dgm:prSet presAssocID="{B7AA8B5C-3F71-46B4-B420-0270DE57A4EC}" presName="composite" presStyleCnt="0"/>
      <dgm:spPr/>
    </dgm:pt>
    <dgm:pt modelId="{1D8BCE95-A937-4158-8809-A92125FF493A}" type="pres">
      <dgm:prSet presAssocID="{B7AA8B5C-3F71-46B4-B420-0270DE57A4EC}" presName="background" presStyleLbl="node0" presStyleIdx="3" presStyleCnt="4"/>
      <dgm:spPr/>
    </dgm:pt>
    <dgm:pt modelId="{580D2994-8E99-4AA7-8179-C1B173010E7E}" type="pres">
      <dgm:prSet presAssocID="{B7AA8B5C-3F71-46B4-B420-0270DE57A4EC}" presName="text" presStyleLbl="fgAcc0" presStyleIdx="3" presStyleCnt="4">
        <dgm:presLayoutVars>
          <dgm:chPref val="3"/>
        </dgm:presLayoutVars>
      </dgm:prSet>
      <dgm:spPr/>
    </dgm:pt>
    <dgm:pt modelId="{4D0A03F9-8474-4F77-B1D8-5B2C5766558F}" type="pres">
      <dgm:prSet presAssocID="{B7AA8B5C-3F71-46B4-B420-0270DE57A4EC}" presName="hierChild2" presStyleCnt="0"/>
      <dgm:spPr/>
    </dgm:pt>
  </dgm:ptLst>
  <dgm:cxnLst>
    <dgm:cxn modelId="{B6411B20-5E70-4AD0-95D7-A1A710AADBBE}" srcId="{42AC2AA1-569B-494F-83EE-A9CB7C906FE9}" destId="{B7AA8B5C-3F71-46B4-B420-0270DE57A4EC}" srcOrd="3" destOrd="0" parTransId="{AA935B9B-B97E-4D49-93C4-4D79A7EC3B3C}" sibTransId="{1E134E71-DE1B-463C-8C1D-74A2BAB15451}"/>
    <dgm:cxn modelId="{CD749A30-EEB1-422D-BD9B-5D6C48140E9E}" srcId="{42AC2AA1-569B-494F-83EE-A9CB7C906FE9}" destId="{CE77126B-FA63-4BAB-843D-411DFF20B1AC}" srcOrd="0" destOrd="0" parTransId="{B82D9F4E-E015-4F01-BF18-430BEA6EF455}" sibTransId="{39893CC7-A2B7-4FEE-8735-87FD4A54CAE3}"/>
    <dgm:cxn modelId="{6D49C33E-6E78-4205-8328-A0CA17DC83A0}" type="presOf" srcId="{F0A51DA4-1439-4AAC-99BA-2851175AA156}" destId="{FB26ED7A-AF4D-48BA-8C7C-365B3201B13F}" srcOrd="0" destOrd="0" presId="urn:microsoft.com/office/officeart/2005/8/layout/hierarchy1"/>
    <dgm:cxn modelId="{CF31F43E-CAB7-46FD-B6E6-739701B882BD}" type="presOf" srcId="{CE77126B-FA63-4BAB-843D-411DFF20B1AC}" destId="{4037329C-CCC0-4961-B23D-DCD7D0AD8F15}" srcOrd="0" destOrd="0" presId="urn:microsoft.com/office/officeart/2005/8/layout/hierarchy1"/>
    <dgm:cxn modelId="{1CD1FE5C-35FD-4910-96DA-9889A8939C54}" type="presOf" srcId="{B7AA8B5C-3F71-46B4-B420-0270DE57A4EC}" destId="{580D2994-8E99-4AA7-8179-C1B173010E7E}" srcOrd="0" destOrd="0" presId="urn:microsoft.com/office/officeart/2005/8/layout/hierarchy1"/>
    <dgm:cxn modelId="{F99A1D57-7067-48DA-8A4E-1DE54E31E797}" type="presOf" srcId="{E179B48F-BFB0-476F-9ADC-2F2776F86C80}" destId="{6E9387F3-C22D-4D03-8663-778761D8BE7E}" srcOrd="0" destOrd="0" presId="urn:microsoft.com/office/officeart/2005/8/layout/hierarchy1"/>
    <dgm:cxn modelId="{7C01A478-21A4-4D76-AD1A-86E49B8A930F}" srcId="{42AC2AA1-569B-494F-83EE-A9CB7C906FE9}" destId="{E179B48F-BFB0-476F-9ADC-2F2776F86C80}" srcOrd="1" destOrd="0" parTransId="{DE5A7371-67F9-40B4-ACE2-F4AAEB40783B}" sibTransId="{054851F5-6D6C-4060-A867-9883D5D6C5EB}"/>
    <dgm:cxn modelId="{7F85F38D-9A06-4CEA-A1A5-8D9921D286D3}" type="presOf" srcId="{42AC2AA1-569B-494F-83EE-A9CB7C906FE9}" destId="{26D73F79-88B0-45FD-A0C0-9B42D0770D67}" srcOrd="0" destOrd="0" presId="urn:microsoft.com/office/officeart/2005/8/layout/hierarchy1"/>
    <dgm:cxn modelId="{12D439D9-D0DE-4B2F-8241-663195673A06}" srcId="{42AC2AA1-569B-494F-83EE-A9CB7C906FE9}" destId="{F0A51DA4-1439-4AAC-99BA-2851175AA156}" srcOrd="2" destOrd="0" parTransId="{83CFC032-54A0-424F-9BB8-B9E7E778D755}" sibTransId="{00DE8F90-34E9-4AF5-B819-7F581285150E}"/>
    <dgm:cxn modelId="{6B5FB0C5-6A15-4D22-B433-EF0FE13F0E46}" type="presParOf" srcId="{26D73F79-88B0-45FD-A0C0-9B42D0770D67}" destId="{A9040E8E-CD06-46D8-822E-2B014C9489F7}" srcOrd="0" destOrd="0" presId="urn:microsoft.com/office/officeart/2005/8/layout/hierarchy1"/>
    <dgm:cxn modelId="{EA3430E4-2DF2-40CD-80AD-3B4E5F0C12FF}" type="presParOf" srcId="{A9040E8E-CD06-46D8-822E-2B014C9489F7}" destId="{ECDCF1D0-9EDE-48F5-A4BC-ADDA0601ED62}" srcOrd="0" destOrd="0" presId="urn:microsoft.com/office/officeart/2005/8/layout/hierarchy1"/>
    <dgm:cxn modelId="{8D568C27-5867-463B-8066-8D2B66AA571D}" type="presParOf" srcId="{ECDCF1D0-9EDE-48F5-A4BC-ADDA0601ED62}" destId="{94959343-8131-4082-9A54-D9A6ABEAA0CD}" srcOrd="0" destOrd="0" presId="urn:microsoft.com/office/officeart/2005/8/layout/hierarchy1"/>
    <dgm:cxn modelId="{4BD20F15-CD72-47A1-8B77-C0909536F973}" type="presParOf" srcId="{ECDCF1D0-9EDE-48F5-A4BC-ADDA0601ED62}" destId="{4037329C-CCC0-4961-B23D-DCD7D0AD8F15}" srcOrd="1" destOrd="0" presId="urn:microsoft.com/office/officeart/2005/8/layout/hierarchy1"/>
    <dgm:cxn modelId="{910C54F8-F461-400E-865E-5DEC8272ED3C}" type="presParOf" srcId="{A9040E8E-CD06-46D8-822E-2B014C9489F7}" destId="{E9834844-330C-488E-9C2F-889410C4603F}" srcOrd="1" destOrd="0" presId="urn:microsoft.com/office/officeart/2005/8/layout/hierarchy1"/>
    <dgm:cxn modelId="{49AA2790-7C8C-4423-B0D2-D58B9E8860CB}" type="presParOf" srcId="{26D73F79-88B0-45FD-A0C0-9B42D0770D67}" destId="{BAB2E140-E9B9-4359-A9CA-5FFEFFD61E4E}" srcOrd="1" destOrd="0" presId="urn:microsoft.com/office/officeart/2005/8/layout/hierarchy1"/>
    <dgm:cxn modelId="{B495B2CC-6981-427A-94A5-1C848F367743}" type="presParOf" srcId="{BAB2E140-E9B9-4359-A9CA-5FFEFFD61E4E}" destId="{4AD8DEDE-F708-4A73-90EC-1AAF7757AC62}" srcOrd="0" destOrd="0" presId="urn:microsoft.com/office/officeart/2005/8/layout/hierarchy1"/>
    <dgm:cxn modelId="{36982D7F-A11F-455A-B77B-0111DE665357}" type="presParOf" srcId="{4AD8DEDE-F708-4A73-90EC-1AAF7757AC62}" destId="{B1139493-7BFA-42A4-BB19-3389DF0F19F9}" srcOrd="0" destOrd="0" presId="urn:microsoft.com/office/officeart/2005/8/layout/hierarchy1"/>
    <dgm:cxn modelId="{3C318B67-3426-495F-A8F2-799C1161C8CB}" type="presParOf" srcId="{4AD8DEDE-F708-4A73-90EC-1AAF7757AC62}" destId="{6E9387F3-C22D-4D03-8663-778761D8BE7E}" srcOrd="1" destOrd="0" presId="urn:microsoft.com/office/officeart/2005/8/layout/hierarchy1"/>
    <dgm:cxn modelId="{51FE525A-4DC0-4BC3-A6E4-11AA095DC112}" type="presParOf" srcId="{BAB2E140-E9B9-4359-A9CA-5FFEFFD61E4E}" destId="{D48FB6DF-F6A0-404F-B83B-B7BFBDC1B8B5}" srcOrd="1" destOrd="0" presId="urn:microsoft.com/office/officeart/2005/8/layout/hierarchy1"/>
    <dgm:cxn modelId="{89B38E6C-4A38-4C5D-AF56-6FF7745265E0}" type="presParOf" srcId="{26D73F79-88B0-45FD-A0C0-9B42D0770D67}" destId="{251593BB-9097-4FB9-9709-0601317C75F3}" srcOrd="2" destOrd="0" presId="urn:microsoft.com/office/officeart/2005/8/layout/hierarchy1"/>
    <dgm:cxn modelId="{BEB8B0F6-0D54-49E3-AA34-2CD1E9F704F5}" type="presParOf" srcId="{251593BB-9097-4FB9-9709-0601317C75F3}" destId="{549244C8-15EF-4831-8C55-4D3B015A63A6}" srcOrd="0" destOrd="0" presId="urn:microsoft.com/office/officeart/2005/8/layout/hierarchy1"/>
    <dgm:cxn modelId="{3E968630-5960-4DAE-BA42-E7E58E332B65}" type="presParOf" srcId="{549244C8-15EF-4831-8C55-4D3B015A63A6}" destId="{5095A7A5-46B7-4E83-B7F9-E96418F05E22}" srcOrd="0" destOrd="0" presId="urn:microsoft.com/office/officeart/2005/8/layout/hierarchy1"/>
    <dgm:cxn modelId="{56B61B8D-95F6-45E1-A923-045681438E0B}" type="presParOf" srcId="{549244C8-15EF-4831-8C55-4D3B015A63A6}" destId="{FB26ED7A-AF4D-48BA-8C7C-365B3201B13F}" srcOrd="1" destOrd="0" presId="urn:microsoft.com/office/officeart/2005/8/layout/hierarchy1"/>
    <dgm:cxn modelId="{80518A6F-0D0B-4F9E-BE44-47E16D1AE860}" type="presParOf" srcId="{251593BB-9097-4FB9-9709-0601317C75F3}" destId="{101113B3-DFA1-43FA-A2B5-5243348697F8}" srcOrd="1" destOrd="0" presId="urn:microsoft.com/office/officeart/2005/8/layout/hierarchy1"/>
    <dgm:cxn modelId="{18FB2E9C-7C8F-4FD4-859D-A96B9FA01F54}" type="presParOf" srcId="{26D73F79-88B0-45FD-A0C0-9B42D0770D67}" destId="{4B9B2193-6D5E-4F89-87E4-CB24C4A83788}" srcOrd="3" destOrd="0" presId="urn:microsoft.com/office/officeart/2005/8/layout/hierarchy1"/>
    <dgm:cxn modelId="{6C4484AD-E92D-4C62-962C-9BE95C80095C}" type="presParOf" srcId="{4B9B2193-6D5E-4F89-87E4-CB24C4A83788}" destId="{FC17287A-3AA7-4CCE-9304-ED11BA90D3C9}" srcOrd="0" destOrd="0" presId="urn:microsoft.com/office/officeart/2005/8/layout/hierarchy1"/>
    <dgm:cxn modelId="{496742F4-04CB-4115-A47A-85CAED80ED7E}" type="presParOf" srcId="{FC17287A-3AA7-4CCE-9304-ED11BA90D3C9}" destId="{1D8BCE95-A937-4158-8809-A92125FF493A}" srcOrd="0" destOrd="0" presId="urn:microsoft.com/office/officeart/2005/8/layout/hierarchy1"/>
    <dgm:cxn modelId="{FD091BEB-A83B-4220-99D1-DF5BACEFE0AF}" type="presParOf" srcId="{FC17287A-3AA7-4CCE-9304-ED11BA90D3C9}" destId="{580D2994-8E99-4AA7-8179-C1B173010E7E}" srcOrd="1" destOrd="0" presId="urn:microsoft.com/office/officeart/2005/8/layout/hierarchy1"/>
    <dgm:cxn modelId="{1BA0DC9F-1D84-4C51-86F6-B4A4F0908F2A}" type="presParOf" srcId="{4B9B2193-6D5E-4F89-87E4-CB24C4A83788}" destId="{4D0A03F9-8474-4F77-B1D8-5B2C5766558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254311-DADF-4449-85F2-002C10692DFD}">
      <dsp:nvSpPr>
        <dsp:cNvPr id="0" name=""/>
        <dsp:cNvSpPr/>
      </dsp:nvSpPr>
      <dsp:spPr>
        <a:xfrm>
          <a:off x="2930321" y="526245"/>
          <a:ext cx="4067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6758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22766" y="569778"/>
        <a:ext cx="21867" cy="4373"/>
      </dsp:txXfrm>
    </dsp:sp>
    <dsp:sp modelId="{3BE1BA36-0FF0-4FB5-AB15-69383C0EA05E}">
      <dsp:nvSpPr>
        <dsp:cNvPr id="0" name=""/>
        <dsp:cNvSpPr/>
      </dsp:nvSpPr>
      <dsp:spPr>
        <a:xfrm>
          <a:off x="1030564" y="1498"/>
          <a:ext cx="1901557" cy="114093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178" tIns="97807" rIns="93178" bIns="9780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 many institutions and organization the attendance is a very </a:t>
          </a:r>
        </a:p>
      </dsp:txBody>
      <dsp:txXfrm>
        <a:off x="1030564" y="1498"/>
        <a:ext cx="1901557" cy="1140934"/>
      </dsp:txXfrm>
    </dsp:sp>
    <dsp:sp modelId="{B0897CFC-8CBD-46A8-89BF-F667A4F0BA81}">
      <dsp:nvSpPr>
        <dsp:cNvPr id="0" name=""/>
        <dsp:cNvSpPr/>
      </dsp:nvSpPr>
      <dsp:spPr>
        <a:xfrm>
          <a:off x="1981342" y="1140632"/>
          <a:ext cx="2338915" cy="406758"/>
        </a:xfrm>
        <a:custGeom>
          <a:avLst/>
          <a:gdLst/>
          <a:ahLst/>
          <a:cxnLst/>
          <a:rect l="0" t="0" r="0" b="0"/>
          <a:pathLst>
            <a:path>
              <a:moveTo>
                <a:pt x="2338915" y="0"/>
              </a:moveTo>
              <a:lnTo>
                <a:pt x="2338915" y="220479"/>
              </a:lnTo>
              <a:lnTo>
                <a:pt x="0" y="220479"/>
              </a:lnTo>
              <a:lnTo>
                <a:pt x="0" y="406758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91314" y="1341825"/>
        <a:ext cx="118972" cy="4373"/>
      </dsp:txXfrm>
    </dsp:sp>
    <dsp:sp modelId="{80F61741-C0E0-42FA-8E91-5BF2DBD2410F}">
      <dsp:nvSpPr>
        <dsp:cNvPr id="0" name=""/>
        <dsp:cNvSpPr/>
      </dsp:nvSpPr>
      <dsp:spPr>
        <a:xfrm>
          <a:off x="3369479" y="1498"/>
          <a:ext cx="1901557" cy="114093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178" tIns="97807" rIns="93178" bIns="9780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important factor for various purposes and its one of the important </a:t>
          </a:r>
        </a:p>
      </dsp:txBody>
      <dsp:txXfrm>
        <a:off x="3369479" y="1498"/>
        <a:ext cx="1901557" cy="1140934"/>
      </dsp:txXfrm>
    </dsp:sp>
    <dsp:sp modelId="{60C4FD0B-7F6A-4F6B-9167-F19FFF1CE601}">
      <dsp:nvSpPr>
        <dsp:cNvPr id="0" name=""/>
        <dsp:cNvSpPr/>
      </dsp:nvSpPr>
      <dsp:spPr>
        <a:xfrm>
          <a:off x="2930321" y="2104538"/>
          <a:ext cx="4067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6758" y="45720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22766" y="2148071"/>
        <a:ext cx="21867" cy="4373"/>
      </dsp:txXfrm>
    </dsp:sp>
    <dsp:sp modelId="{36729ADF-4BBB-4372-AAFC-95D248A35EB0}">
      <dsp:nvSpPr>
        <dsp:cNvPr id="0" name=""/>
        <dsp:cNvSpPr/>
      </dsp:nvSpPr>
      <dsp:spPr>
        <a:xfrm>
          <a:off x="1030564" y="1579791"/>
          <a:ext cx="1901557" cy="114093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178" tIns="97807" rIns="93178" bIns="9780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criteria that is to follow for students and organization employees.</a:t>
          </a:r>
        </a:p>
      </dsp:txBody>
      <dsp:txXfrm>
        <a:off x="1030564" y="1579791"/>
        <a:ext cx="1901557" cy="1140934"/>
      </dsp:txXfrm>
    </dsp:sp>
    <dsp:sp modelId="{4DF1916C-4ECC-4663-BC79-DFC1A7ECA66C}">
      <dsp:nvSpPr>
        <dsp:cNvPr id="0" name=""/>
        <dsp:cNvSpPr/>
      </dsp:nvSpPr>
      <dsp:spPr>
        <a:xfrm>
          <a:off x="1981342" y="2718925"/>
          <a:ext cx="2338915" cy="406758"/>
        </a:xfrm>
        <a:custGeom>
          <a:avLst/>
          <a:gdLst/>
          <a:ahLst/>
          <a:cxnLst/>
          <a:rect l="0" t="0" r="0" b="0"/>
          <a:pathLst>
            <a:path>
              <a:moveTo>
                <a:pt x="2338915" y="0"/>
              </a:moveTo>
              <a:lnTo>
                <a:pt x="2338915" y="220479"/>
              </a:lnTo>
              <a:lnTo>
                <a:pt x="0" y="220479"/>
              </a:lnTo>
              <a:lnTo>
                <a:pt x="0" y="406758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91314" y="2920117"/>
        <a:ext cx="118972" cy="4373"/>
      </dsp:txXfrm>
    </dsp:sp>
    <dsp:sp modelId="{D15AB976-1D77-4513-A873-D48814FD262D}">
      <dsp:nvSpPr>
        <dsp:cNvPr id="0" name=""/>
        <dsp:cNvSpPr/>
      </dsp:nvSpPr>
      <dsp:spPr>
        <a:xfrm>
          <a:off x="3369479" y="1579791"/>
          <a:ext cx="1901557" cy="114093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178" tIns="97807" rIns="93178" bIns="9780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previous approach in which manually taking and maintains </a:t>
          </a:r>
        </a:p>
      </dsp:txBody>
      <dsp:txXfrm>
        <a:off x="3369479" y="1579791"/>
        <a:ext cx="1901557" cy="1140934"/>
      </dsp:txXfrm>
    </dsp:sp>
    <dsp:sp modelId="{16874FCB-7E56-4540-84CF-2D429B425BF9}">
      <dsp:nvSpPr>
        <dsp:cNvPr id="0" name=""/>
        <dsp:cNvSpPr/>
      </dsp:nvSpPr>
      <dsp:spPr>
        <a:xfrm>
          <a:off x="2930321" y="3682830"/>
          <a:ext cx="4067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6758" y="4572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22766" y="3726364"/>
        <a:ext cx="21867" cy="4373"/>
      </dsp:txXfrm>
    </dsp:sp>
    <dsp:sp modelId="{28FC9132-ABCF-44ED-AD2D-BE31300C6D41}">
      <dsp:nvSpPr>
        <dsp:cNvPr id="0" name=""/>
        <dsp:cNvSpPr/>
      </dsp:nvSpPr>
      <dsp:spPr>
        <a:xfrm>
          <a:off x="1030564" y="3158083"/>
          <a:ext cx="1901557" cy="114093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178" tIns="97807" rIns="93178" bIns="9780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attendance records was very inconvenient task.</a:t>
          </a:r>
        </a:p>
      </dsp:txBody>
      <dsp:txXfrm>
        <a:off x="1030564" y="3158083"/>
        <a:ext cx="1901557" cy="1140934"/>
      </dsp:txXfrm>
    </dsp:sp>
    <dsp:sp modelId="{DA6D7997-061B-42D8-B039-5EE37FF0655B}">
      <dsp:nvSpPr>
        <dsp:cNvPr id="0" name=""/>
        <dsp:cNvSpPr/>
      </dsp:nvSpPr>
      <dsp:spPr>
        <a:xfrm>
          <a:off x="1981342" y="4297217"/>
          <a:ext cx="2338915" cy="406758"/>
        </a:xfrm>
        <a:custGeom>
          <a:avLst/>
          <a:gdLst/>
          <a:ahLst/>
          <a:cxnLst/>
          <a:rect l="0" t="0" r="0" b="0"/>
          <a:pathLst>
            <a:path>
              <a:moveTo>
                <a:pt x="2338915" y="0"/>
              </a:moveTo>
              <a:lnTo>
                <a:pt x="2338915" y="220479"/>
              </a:lnTo>
              <a:lnTo>
                <a:pt x="0" y="220479"/>
              </a:lnTo>
              <a:lnTo>
                <a:pt x="0" y="406758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91314" y="4498410"/>
        <a:ext cx="118972" cy="4373"/>
      </dsp:txXfrm>
    </dsp:sp>
    <dsp:sp modelId="{C4466DC6-45C1-4D49-8429-BD1D852DAD4B}">
      <dsp:nvSpPr>
        <dsp:cNvPr id="0" name=""/>
        <dsp:cNvSpPr/>
      </dsp:nvSpPr>
      <dsp:spPr>
        <a:xfrm>
          <a:off x="3369479" y="3158083"/>
          <a:ext cx="1901557" cy="114093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178" tIns="97807" rIns="93178" bIns="9780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After having these issues in mind we develop an automatic </a:t>
          </a:r>
        </a:p>
      </dsp:txBody>
      <dsp:txXfrm>
        <a:off x="3369479" y="3158083"/>
        <a:ext cx="1901557" cy="1140934"/>
      </dsp:txXfrm>
    </dsp:sp>
    <dsp:sp modelId="{51D15AB7-2C88-4775-B7D1-C53D9377DBCC}">
      <dsp:nvSpPr>
        <dsp:cNvPr id="0" name=""/>
        <dsp:cNvSpPr/>
      </dsp:nvSpPr>
      <dsp:spPr>
        <a:xfrm>
          <a:off x="2930321" y="5261123"/>
          <a:ext cx="4067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6758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22766" y="5304656"/>
        <a:ext cx="21867" cy="4373"/>
      </dsp:txXfrm>
    </dsp:sp>
    <dsp:sp modelId="{D4D9515B-D3DB-4CA5-9AC6-78531ABA52E6}">
      <dsp:nvSpPr>
        <dsp:cNvPr id="0" name=""/>
        <dsp:cNvSpPr/>
      </dsp:nvSpPr>
      <dsp:spPr>
        <a:xfrm>
          <a:off x="1030564" y="4736376"/>
          <a:ext cx="1901557" cy="114093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178" tIns="97807" rIns="93178" bIns="9780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attendance system which automates the whole process of </a:t>
          </a:r>
        </a:p>
      </dsp:txBody>
      <dsp:txXfrm>
        <a:off x="1030564" y="4736376"/>
        <a:ext cx="1901557" cy="1140934"/>
      </dsp:txXfrm>
    </dsp:sp>
    <dsp:sp modelId="{74A90E82-DF39-4282-9843-B477BEFED6BD}">
      <dsp:nvSpPr>
        <dsp:cNvPr id="0" name=""/>
        <dsp:cNvSpPr/>
      </dsp:nvSpPr>
      <dsp:spPr>
        <a:xfrm>
          <a:off x="3369479" y="4736376"/>
          <a:ext cx="1901557" cy="114093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178" tIns="97807" rIns="93178" bIns="9780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taking attendance and maintaining it. </a:t>
          </a:r>
        </a:p>
      </dsp:txBody>
      <dsp:txXfrm>
        <a:off x="3369479" y="4736376"/>
        <a:ext cx="1901557" cy="11409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328A96-E80D-4D5D-886B-4D600719EBD3}">
      <dsp:nvSpPr>
        <dsp:cNvPr id="0" name=""/>
        <dsp:cNvSpPr/>
      </dsp:nvSpPr>
      <dsp:spPr>
        <a:xfrm>
          <a:off x="0" y="21876"/>
          <a:ext cx="8340738" cy="7547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It takes too much time </a:t>
          </a:r>
        </a:p>
      </dsp:txBody>
      <dsp:txXfrm>
        <a:off x="36845" y="58721"/>
        <a:ext cx="8267048" cy="681087"/>
      </dsp:txXfrm>
    </dsp:sp>
    <dsp:sp modelId="{DD9756FC-D479-4F50-BA3D-33AEDCFA490C}">
      <dsp:nvSpPr>
        <dsp:cNvPr id="0" name=""/>
        <dsp:cNvSpPr/>
      </dsp:nvSpPr>
      <dsp:spPr>
        <a:xfrm>
          <a:off x="0" y="831374"/>
          <a:ext cx="8340738" cy="7547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It takes too much effort </a:t>
          </a:r>
        </a:p>
      </dsp:txBody>
      <dsp:txXfrm>
        <a:off x="36845" y="868219"/>
        <a:ext cx="8267048" cy="681087"/>
      </dsp:txXfrm>
    </dsp:sp>
    <dsp:sp modelId="{C4D7FA68-CF67-4C36-92A1-03B3638D9429}">
      <dsp:nvSpPr>
        <dsp:cNvPr id="0" name=""/>
        <dsp:cNvSpPr/>
      </dsp:nvSpPr>
      <dsp:spPr>
        <a:xfrm>
          <a:off x="0" y="1640872"/>
          <a:ext cx="8340738" cy="7547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losing the paper of attendance </a:t>
          </a:r>
        </a:p>
      </dsp:txBody>
      <dsp:txXfrm>
        <a:off x="36845" y="1677717"/>
        <a:ext cx="8267048" cy="681087"/>
      </dsp:txXfrm>
    </dsp:sp>
    <dsp:sp modelId="{64CE346F-D162-4346-9815-BFCF56C2E419}">
      <dsp:nvSpPr>
        <dsp:cNvPr id="0" name=""/>
        <dsp:cNvSpPr/>
      </dsp:nvSpPr>
      <dsp:spPr>
        <a:xfrm>
          <a:off x="0" y="2450369"/>
          <a:ext cx="8340738" cy="7547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It is dangerous considering the spread of viruses </a:t>
          </a:r>
          <a:br>
            <a:rPr lang="en-US" sz="1900" kern="1200"/>
          </a:br>
          <a:r>
            <a:rPr lang="en-US" sz="1900" kern="1200"/>
            <a:t>and epidemics </a:t>
          </a:r>
        </a:p>
      </dsp:txBody>
      <dsp:txXfrm>
        <a:off x="36845" y="2487214"/>
        <a:ext cx="8267048" cy="6810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11096-FE6D-4909-A5BD-7DFFEF72B3E3}">
      <dsp:nvSpPr>
        <dsp:cNvPr id="0" name=""/>
        <dsp:cNvSpPr/>
      </dsp:nvSpPr>
      <dsp:spPr>
        <a:xfrm>
          <a:off x="650779" y="57206"/>
          <a:ext cx="1921500" cy="19215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DB30D9-639F-406F-AF40-117EDEAEBDFD}">
      <dsp:nvSpPr>
        <dsp:cNvPr id="0" name=""/>
        <dsp:cNvSpPr/>
      </dsp:nvSpPr>
      <dsp:spPr>
        <a:xfrm>
          <a:off x="1060279" y="466706"/>
          <a:ext cx="1102500" cy="1102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980241-47A9-4F8B-9402-5D07700665C0}">
      <dsp:nvSpPr>
        <dsp:cNvPr id="0" name=""/>
        <dsp:cNvSpPr/>
      </dsp:nvSpPr>
      <dsp:spPr>
        <a:xfrm>
          <a:off x="36529" y="2577206"/>
          <a:ext cx="3150000" cy="1397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>
              <a:solidFill>
                <a:schemeClr val="bg1"/>
              </a:solidFill>
            </a:rPr>
            <a:t>Recording attendance by signing or using fingerprint for each employee or student takes much time</a:t>
          </a:r>
        </a:p>
      </dsp:txBody>
      <dsp:txXfrm>
        <a:off x="36529" y="2577206"/>
        <a:ext cx="3150000" cy="1397460"/>
      </dsp:txXfrm>
    </dsp:sp>
    <dsp:sp modelId="{369FD634-7026-414F-85EC-46B6DDAE3A9F}">
      <dsp:nvSpPr>
        <dsp:cNvPr id="0" name=""/>
        <dsp:cNvSpPr/>
      </dsp:nvSpPr>
      <dsp:spPr>
        <a:xfrm>
          <a:off x="4352030" y="57206"/>
          <a:ext cx="1921500" cy="19215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93F397-9935-47B4-A76F-26736C71BAD9}">
      <dsp:nvSpPr>
        <dsp:cNvPr id="0" name=""/>
        <dsp:cNvSpPr/>
      </dsp:nvSpPr>
      <dsp:spPr>
        <a:xfrm>
          <a:off x="4761530" y="466706"/>
          <a:ext cx="1102500" cy="1102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C3716B-99E4-4397-975D-A7091365E126}">
      <dsp:nvSpPr>
        <dsp:cNvPr id="0" name=""/>
        <dsp:cNvSpPr/>
      </dsp:nvSpPr>
      <dsp:spPr>
        <a:xfrm>
          <a:off x="3737780" y="2577206"/>
          <a:ext cx="3150000" cy="1397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>
              <a:solidFill>
                <a:schemeClr val="bg1"/>
              </a:solidFill>
            </a:rPr>
            <a:t>With the recent spread of corona virus , it will be dangerous to communicate between employees or students </a:t>
          </a:r>
        </a:p>
      </dsp:txBody>
      <dsp:txXfrm>
        <a:off x="3737780" y="2577206"/>
        <a:ext cx="3150000" cy="1397460"/>
      </dsp:txXfrm>
    </dsp:sp>
    <dsp:sp modelId="{F69DE031-7C6F-4940-B0B3-1F5F23218DC3}">
      <dsp:nvSpPr>
        <dsp:cNvPr id="0" name=""/>
        <dsp:cNvSpPr/>
      </dsp:nvSpPr>
      <dsp:spPr>
        <a:xfrm>
          <a:off x="8053280" y="57206"/>
          <a:ext cx="1921500" cy="19215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735D01-D6A2-49D4-8F80-D5AF48B07F6E}">
      <dsp:nvSpPr>
        <dsp:cNvPr id="0" name=""/>
        <dsp:cNvSpPr/>
      </dsp:nvSpPr>
      <dsp:spPr>
        <a:xfrm>
          <a:off x="8462780" y="466706"/>
          <a:ext cx="1102500" cy="11025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03C26A-4A10-468D-8CAD-06A897AD1C71}">
      <dsp:nvSpPr>
        <dsp:cNvPr id="0" name=""/>
        <dsp:cNvSpPr/>
      </dsp:nvSpPr>
      <dsp:spPr>
        <a:xfrm>
          <a:off x="7439030" y="2577206"/>
          <a:ext cx="3150000" cy="1397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>
              <a:solidFill>
                <a:schemeClr val="bg1"/>
              </a:solidFill>
            </a:rPr>
            <a:t>In general manual recording has many other issues that make a false presence, losing attendance</a:t>
          </a:r>
        </a:p>
      </dsp:txBody>
      <dsp:txXfrm>
        <a:off x="7439030" y="2577206"/>
        <a:ext cx="3150000" cy="13974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A93E93-F5DA-4439-9322-65847396D6E0}">
      <dsp:nvSpPr>
        <dsp:cNvPr id="0" name=""/>
        <dsp:cNvSpPr/>
      </dsp:nvSpPr>
      <dsp:spPr>
        <a:xfrm>
          <a:off x="973190" y="987326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83FB1E-9FA8-47CB-8092-A93DF8D8C3FA}">
      <dsp:nvSpPr>
        <dsp:cNvPr id="0" name=""/>
        <dsp:cNvSpPr/>
      </dsp:nvSpPr>
      <dsp:spPr>
        <a:xfrm>
          <a:off x="1242597" y="1256734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CDA3C6-39C7-41D7-A687-BBF3BCCC6F9D}">
      <dsp:nvSpPr>
        <dsp:cNvPr id="0" name=""/>
        <dsp:cNvSpPr/>
      </dsp:nvSpPr>
      <dsp:spPr>
        <a:xfrm>
          <a:off x="569079" y="2645217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>
              <a:solidFill>
                <a:schemeClr val="bg1"/>
              </a:solidFill>
            </a:rPr>
            <a:t>Easier </a:t>
          </a:r>
          <a:endParaRPr lang="en-GB" sz="3200" kern="1200">
            <a:solidFill>
              <a:schemeClr val="bg1"/>
            </a:solidFill>
          </a:endParaRPr>
        </a:p>
      </dsp:txBody>
      <dsp:txXfrm>
        <a:off x="569079" y="2645217"/>
        <a:ext cx="2072362" cy="720000"/>
      </dsp:txXfrm>
    </dsp:sp>
    <dsp:sp modelId="{E0202BBA-1BA6-40D9-8566-76639E689D26}">
      <dsp:nvSpPr>
        <dsp:cNvPr id="0" name=""/>
        <dsp:cNvSpPr/>
      </dsp:nvSpPr>
      <dsp:spPr>
        <a:xfrm>
          <a:off x="3408216" y="987326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EF62F7-CDC1-4371-9CAD-70400D8E0721}">
      <dsp:nvSpPr>
        <dsp:cNvPr id="0" name=""/>
        <dsp:cNvSpPr/>
      </dsp:nvSpPr>
      <dsp:spPr>
        <a:xfrm>
          <a:off x="3677623" y="1256734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51355F-AD06-4A27-A091-C6421408439C}">
      <dsp:nvSpPr>
        <dsp:cNvPr id="0" name=""/>
        <dsp:cNvSpPr/>
      </dsp:nvSpPr>
      <dsp:spPr>
        <a:xfrm>
          <a:off x="3004105" y="2645217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>
              <a:solidFill>
                <a:schemeClr val="bg1"/>
              </a:solidFill>
            </a:rPr>
            <a:t>Faster </a:t>
          </a:r>
        </a:p>
      </dsp:txBody>
      <dsp:txXfrm>
        <a:off x="3004105" y="2645217"/>
        <a:ext cx="2072362" cy="720000"/>
      </dsp:txXfrm>
    </dsp:sp>
    <dsp:sp modelId="{90B4B231-3D4A-46D5-A84B-C0D40B4BB985}">
      <dsp:nvSpPr>
        <dsp:cNvPr id="0" name=""/>
        <dsp:cNvSpPr/>
      </dsp:nvSpPr>
      <dsp:spPr>
        <a:xfrm>
          <a:off x="5843242" y="987326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BEB-5C52-4DF4-8B9D-79EE31848030}">
      <dsp:nvSpPr>
        <dsp:cNvPr id="0" name=""/>
        <dsp:cNvSpPr/>
      </dsp:nvSpPr>
      <dsp:spPr>
        <a:xfrm>
          <a:off x="6112649" y="1256734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FD582D-C5AD-442E-AD40-6D931D4CCE23}">
      <dsp:nvSpPr>
        <dsp:cNvPr id="0" name=""/>
        <dsp:cNvSpPr/>
      </dsp:nvSpPr>
      <dsp:spPr>
        <a:xfrm>
          <a:off x="5439131" y="2645217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>
              <a:solidFill>
                <a:schemeClr val="bg1"/>
              </a:solidFill>
            </a:rPr>
            <a:t>Accurate </a:t>
          </a:r>
        </a:p>
      </dsp:txBody>
      <dsp:txXfrm>
        <a:off x="5439131" y="2645217"/>
        <a:ext cx="2072362" cy="720000"/>
      </dsp:txXfrm>
    </dsp:sp>
    <dsp:sp modelId="{C0EAFFDC-3078-469D-AE3E-D074EABF3CCF}">
      <dsp:nvSpPr>
        <dsp:cNvPr id="0" name=""/>
        <dsp:cNvSpPr/>
      </dsp:nvSpPr>
      <dsp:spPr>
        <a:xfrm>
          <a:off x="8278268" y="987326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754E08-8AA2-4139-A84D-79F7DFE7D030}">
      <dsp:nvSpPr>
        <dsp:cNvPr id="0" name=""/>
        <dsp:cNvSpPr/>
      </dsp:nvSpPr>
      <dsp:spPr>
        <a:xfrm>
          <a:off x="8547675" y="1256734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F0BAEE-D41F-472D-88E3-F0A4977A1DA5}">
      <dsp:nvSpPr>
        <dsp:cNvPr id="0" name=""/>
        <dsp:cNvSpPr/>
      </dsp:nvSpPr>
      <dsp:spPr>
        <a:xfrm>
          <a:off x="7874157" y="2645217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>
              <a:solidFill>
                <a:schemeClr val="bg1"/>
              </a:solidFill>
            </a:rPr>
            <a:t>Safety</a:t>
          </a:r>
        </a:p>
      </dsp:txBody>
      <dsp:txXfrm>
        <a:off x="7874157" y="2645217"/>
        <a:ext cx="2072362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C24222-73AC-4774-900E-73B87AE0F472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0FF54A-6794-4D31-8AB7-0C394B1246CF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BEB2F3-293A-4D4E-AAE7-57753C150173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/>
              </a:solidFill>
            </a:rPr>
            <a:t>1: face detection</a:t>
          </a:r>
        </a:p>
      </dsp:txBody>
      <dsp:txXfrm>
        <a:off x="75768" y="3053169"/>
        <a:ext cx="3093750" cy="720000"/>
      </dsp:txXfrm>
    </dsp:sp>
    <dsp:sp modelId="{26D5908C-F04E-4277-A9EE-CAFC4B6FD549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D74D5F-63EB-4491-9129-91298707EEB7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597859-4FE2-470E-A1F0-1DFEF162EC10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>
              <a:solidFill>
                <a:schemeClr val="bg1"/>
              </a:solidFill>
            </a:rPr>
            <a:t>2: Posing and Projecting Faces</a:t>
          </a:r>
        </a:p>
      </dsp:txBody>
      <dsp:txXfrm>
        <a:off x="3710925" y="3053169"/>
        <a:ext cx="3093750" cy="720000"/>
      </dsp:txXfrm>
    </dsp:sp>
    <dsp:sp modelId="{31D23676-0194-4EC2-AF5B-7A6C8A3E39D7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A155D9-A40C-460B-BD2F-EAAB2E0AD007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0A7A76-110B-41DF-85CC-49575D945C43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/>
              </a:solidFill>
            </a:rPr>
            <a:t>3: Encoding Faces</a:t>
          </a:r>
        </a:p>
      </dsp:txBody>
      <dsp:txXfrm>
        <a:off x="7346081" y="3053169"/>
        <a:ext cx="309375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30E27A-612E-4779-9D46-9175E424A9D8}">
      <dsp:nvSpPr>
        <dsp:cNvPr id="0" name=""/>
        <dsp:cNvSpPr/>
      </dsp:nvSpPr>
      <dsp:spPr>
        <a:xfrm>
          <a:off x="719063" y="60555"/>
          <a:ext cx="2058750" cy="20587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275113-BC71-44F7-943B-D4D993AE280B}">
      <dsp:nvSpPr>
        <dsp:cNvPr id="0" name=""/>
        <dsp:cNvSpPr/>
      </dsp:nvSpPr>
      <dsp:spPr>
        <a:xfrm>
          <a:off x="1157813" y="499305"/>
          <a:ext cx="1181250" cy="11812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D1EEA1-C756-4A68-AEE7-F1E049DC78DF}">
      <dsp:nvSpPr>
        <dsp:cNvPr id="0" name=""/>
        <dsp:cNvSpPr/>
      </dsp:nvSpPr>
      <dsp:spPr>
        <a:xfrm>
          <a:off x="60938" y="2760556"/>
          <a:ext cx="33750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>
              <a:solidFill>
                <a:schemeClr val="bg1"/>
              </a:solidFill>
            </a:rPr>
            <a:t>The result of our preliminary experiment shows improved </a:t>
          </a:r>
        </a:p>
      </dsp:txBody>
      <dsp:txXfrm>
        <a:off x="60938" y="2760556"/>
        <a:ext cx="3375000" cy="945000"/>
      </dsp:txXfrm>
    </dsp:sp>
    <dsp:sp modelId="{FA1ECF8B-B48B-487D-8DBE-E97B14A93600}">
      <dsp:nvSpPr>
        <dsp:cNvPr id="0" name=""/>
        <dsp:cNvSpPr/>
      </dsp:nvSpPr>
      <dsp:spPr>
        <a:xfrm>
          <a:off x="4684688" y="60555"/>
          <a:ext cx="2058750" cy="20587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6B96A3-D907-4E27-B9C5-4121CE4863AF}">
      <dsp:nvSpPr>
        <dsp:cNvPr id="0" name=""/>
        <dsp:cNvSpPr/>
      </dsp:nvSpPr>
      <dsp:spPr>
        <a:xfrm>
          <a:off x="5123438" y="499305"/>
          <a:ext cx="1181250" cy="11812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3828A0-F951-4FC8-BBFA-F251C2EF1B6E}">
      <dsp:nvSpPr>
        <dsp:cNvPr id="0" name=""/>
        <dsp:cNvSpPr/>
      </dsp:nvSpPr>
      <dsp:spPr>
        <a:xfrm>
          <a:off x="4026563" y="2760556"/>
          <a:ext cx="33750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>
              <a:solidFill>
                <a:schemeClr val="bg1"/>
              </a:solidFill>
            </a:rPr>
            <a:t>performance in the estimation of the attendance compared </a:t>
          </a:r>
        </a:p>
      </dsp:txBody>
      <dsp:txXfrm>
        <a:off x="4026563" y="2760556"/>
        <a:ext cx="3375000" cy="945000"/>
      </dsp:txXfrm>
    </dsp:sp>
    <dsp:sp modelId="{4B433517-40AD-4A31-93F0-0AB70445BF65}">
      <dsp:nvSpPr>
        <dsp:cNvPr id="0" name=""/>
        <dsp:cNvSpPr/>
      </dsp:nvSpPr>
      <dsp:spPr>
        <a:xfrm>
          <a:off x="8650314" y="60555"/>
          <a:ext cx="2058750" cy="20587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DD815C-D3E0-434E-ACBD-2C397CD22898}">
      <dsp:nvSpPr>
        <dsp:cNvPr id="0" name=""/>
        <dsp:cNvSpPr/>
      </dsp:nvSpPr>
      <dsp:spPr>
        <a:xfrm>
          <a:off x="9089064" y="499305"/>
          <a:ext cx="1181250" cy="11812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26AD96-6864-4A14-B49B-DACF24D3B8CD}">
      <dsp:nvSpPr>
        <dsp:cNvPr id="0" name=""/>
        <dsp:cNvSpPr/>
      </dsp:nvSpPr>
      <dsp:spPr>
        <a:xfrm>
          <a:off x="7992189" y="2760556"/>
          <a:ext cx="33750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>
              <a:solidFill>
                <a:schemeClr val="bg1"/>
              </a:solidFill>
            </a:rPr>
            <a:t>to the traditional attendance marking systems.</a:t>
          </a:r>
        </a:p>
      </dsp:txBody>
      <dsp:txXfrm>
        <a:off x="7992189" y="2760556"/>
        <a:ext cx="3375000" cy="945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959343-8131-4082-9A54-D9A6ABEAA0CD}">
      <dsp:nvSpPr>
        <dsp:cNvPr id="0" name=""/>
        <dsp:cNvSpPr/>
      </dsp:nvSpPr>
      <dsp:spPr>
        <a:xfrm>
          <a:off x="3366" y="541088"/>
          <a:ext cx="2403797" cy="15264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37329C-CCC0-4961-B23D-DCD7D0AD8F15}">
      <dsp:nvSpPr>
        <dsp:cNvPr id="0" name=""/>
        <dsp:cNvSpPr/>
      </dsp:nvSpPr>
      <dsp:spPr>
        <a:xfrm>
          <a:off x="270455" y="794822"/>
          <a:ext cx="2403797" cy="15264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Thus concluded from above discussion is that our proposed </a:t>
          </a:r>
        </a:p>
      </dsp:txBody>
      <dsp:txXfrm>
        <a:off x="315162" y="839529"/>
        <a:ext cx="2314383" cy="1436997"/>
      </dsp:txXfrm>
    </dsp:sp>
    <dsp:sp modelId="{B1139493-7BFA-42A4-BB19-3389DF0F19F9}">
      <dsp:nvSpPr>
        <dsp:cNvPr id="0" name=""/>
        <dsp:cNvSpPr/>
      </dsp:nvSpPr>
      <dsp:spPr>
        <a:xfrm>
          <a:off x="2941341" y="541088"/>
          <a:ext cx="2403797" cy="15264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9387F3-C22D-4D03-8663-778761D8BE7E}">
      <dsp:nvSpPr>
        <dsp:cNvPr id="0" name=""/>
        <dsp:cNvSpPr/>
      </dsp:nvSpPr>
      <dsp:spPr>
        <a:xfrm>
          <a:off x="3208430" y="794822"/>
          <a:ext cx="2403797" cy="15264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system is cost effective, secure, reliable, fast, better </a:t>
          </a:r>
        </a:p>
      </dsp:txBody>
      <dsp:txXfrm>
        <a:off x="3253137" y="839529"/>
        <a:ext cx="2314383" cy="1436997"/>
      </dsp:txXfrm>
    </dsp:sp>
    <dsp:sp modelId="{5095A7A5-46B7-4E83-B7F9-E96418F05E22}">
      <dsp:nvSpPr>
        <dsp:cNvPr id="0" name=""/>
        <dsp:cNvSpPr/>
      </dsp:nvSpPr>
      <dsp:spPr>
        <a:xfrm>
          <a:off x="5879316" y="541088"/>
          <a:ext cx="2403797" cy="15264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26ED7A-AF4D-48BA-8C7C-365B3201B13F}">
      <dsp:nvSpPr>
        <dsp:cNvPr id="0" name=""/>
        <dsp:cNvSpPr/>
      </dsp:nvSpPr>
      <dsp:spPr>
        <a:xfrm>
          <a:off x="6146404" y="794822"/>
          <a:ext cx="2403797" cy="15264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and efficient module is developed to replace unreliable </a:t>
          </a:r>
        </a:p>
      </dsp:txBody>
      <dsp:txXfrm>
        <a:off x="6191111" y="839529"/>
        <a:ext cx="2314383" cy="1436997"/>
      </dsp:txXfrm>
    </dsp:sp>
    <dsp:sp modelId="{1D8BCE95-A937-4158-8809-A92125FF493A}">
      <dsp:nvSpPr>
        <dsp:cNvPr id="0" name=""/>
        <dsp:cNvSpPr/>
      </dsp:nvSpPr>
      <dsp:spPr>
        <a:xfrm>
          <a:off x="8817291" y="541088"/>
          <a:ext cx="2403797" cy="15264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0D2994-8E99-4AA7-8179-C1B173010E7E}">
      <dsp:nvSpPr>
        <dsp:cNvPr id="0" name=""/>
        <dsp:cNvSpPr/>
      </dsp:nvSpPr>
      <dsp:spPr>
        <a:xfrm>
          <a:off x="9084379" y="794822"/>
          <a:ext cx="2403797" cy="15264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and manual system.</a:t>
          </a:r>
        </a:p>
      </dsp:txBody>
      <dsp:txXfrm>
        <a:off x="9129086" y="839529"/>
        <a:ext cx="2314383" cy="14369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B58E1927-F1CD-40D1-B72B-A65BADBF7199}" type="datetimeFigureOut">
              <a:rPr lang="en-US" smtClean="0"/>
              <a:pPr/>
              <a:t>7/4/2022</a:t>
            </a:fld>
            <a:endParaRPr lang="en-US"/>
          </a:p>
        </p:txBody>
      </p:sp>
      <p:sp>
        <p:nvSpPr>
          <p:cNvPr id="4" name="عنصر نائب لصورة الشريحة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US"/>
          </a:p>
        </p:txBody>
      </p:sp>
      <p:sp>
        <p:nvSpPr>
          <p:cNvPr id="5" name="عنصر نائب للملاحظا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4358FB5A-C36F-4C6B-B7DF-2DE390C783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137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tatistical_classification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tatistical_classification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tatistical_classification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source sans pro" panose="020B0604020202020204" pitchFamily="34" charset="0"/>
              </a:rPr>
              <a:t>OpenCV uses machine learning algorithms to search for faces within a picture. Because faces are so complicated, there isn’t one simple test that will tell you if it found a face or not. Instead, there are thousands of small patterns and features that must be matched. The algorithms break the task of identifying the face into thousands of smaller, bite-sized tasks, each of which is easy to solve. These tasks are also called </a:t>
            </a:r>
            <a:r>
              <a:rPr lang="en-US" b="0" i="0" u="none" strike="noStrike" dirty="0">
                <a:solidFill>
                  <a:srgbClr val="619CCD"/>
                </a:solidFill>
                <a:effectLst/>
                <a:latin typeface="source sans pro" panose="020B0604020202020204" pitchFamily="34" charset="0"/>
                <a:hlinkClick r:id="rId3"/>
              </a:rPr>
              <a:t>classifiers</a:t>
            </a:r>
            <a:r>
              <a:rPr lang="en-US" b="0" i="0" dirty="0">
                <a:solidFill>
                  <a:srgbClr val="222222"/>
                </a:solidFill>
                <a:effectLst/>
                <a:latin typeface="source sans pro" panose="020B0604020202020204" pitchFamily="34" charset="0"/>
              </a:rPr>
              <a:t>.</a:t>
            </a:r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58FB5A-C36F-4C6B-B7DF-2DE390C783E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55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source sans pro" panose="020B0604020202020204" pitchFamily="34" charset="0"/>
              </a:rPr>
              <a:t>OpenCV uses machine learning algorithms to search for faces within a picture. Because faces are so complicated, there isn’t one simple test that will tell you if it found a face or not. Instead, there are thousands of small patterns and features that must be matched. The algorithms break the task of identifying the face into thousands of smaller, bite-sized tasks, each of which is easy to solve. These tasks are also called </a:t>
            </a:r>
            <a:r>
              <a:rPr lang="en-US" b="0" i="0" u="none" strike="noStrike" dirty="0">
                <a:solidFill>
                  <a:srgbClr val="619CCD"/>
                </a:solidFill>
                <a:effectLst/>
                <a:latin typeface="source sans pro" panose="020B0604020202020204" pitchFamily="34" charset="0"/>
                <a:hlinkClick r:id="rId3"/>
              </a:rPr>
              <a:t>classifiers</a:t>
            </a:r>
            <a:r>
              <a:rPr lang="en-US" b="0" i="0" dirty="0">
                <a:solidFill>
                  <a:srgbClr val="222222"/>
                </a:solidFill>
                <a:effectLst/>
                <a:latin typeface="source sans pro" panose="020B0604020202020204" pitchFamily="34" charset="0"/>
              </a:rPr>
              <a:t>.</a:t>
            </a:r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58FB5A-C36F-4C6B-B7DF-2DE390C783E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55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source sans pro" panose="020B0604020202020204" pitchFamily="34" charset="0"/>
              </a:rPr>
              <a:t>OpenCV uses machine learning algorithms to search for faces within a picture. Because faces are so complicated, there isn’t one simple test that will tell you if it found a face or not. Instead, there are thousands of small patterns and features that must be matched. The algorithms break the task of identifying the face into thousands of smaller, bite-sized tasks, each of which is easy to solve. These tasks are also called </a:t>
            </a:r>
            <a:r>
              <a:rPr lang="en-US" b="0" i="0" u="none" strike="noStrike" dirty="0">
                <a:solidFill>
                  <a:srgbClr val="619CCD"/>
                </a:solidFill>
                <a:effectLst/>
                <a:latin typeface="source sans pro" panose="020B0604020202020204" pitchFamily="34" charset="0"/>
                <a:hlinkClick r:id="rId3"/>
              </a:rPr>
              <a:t>classifiers</a:t>
            </a:r>
            <a:r>
              <a:rPr lang="en-US" b="0" i="0" dirty="0">
                <a:solidFill>
                  <a:srgbClr val="222222"/>
                </a:solidFill>
                <a:effectLst/>
                <a:latin typeface="source sans pro" panose="020B0604020202020204" pitchFamily="34" charset="0"/>
              </a:rPr>
              <a:t>.</a:t>
            </a:r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58FB5A-C36F-4C6B-B7DF-2DE390C783E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49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58FB5A-C36F-4C6B-B7DF-2DE390C783E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01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1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1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808AB6CB-5FF7-4C9D-AC77-CB622E0CB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414" y="338667"/>
            <a:ext cx="9233535" cy="1885950"/>
          </a:xfrm>
        </p:spPr>
        <p:txBody>
          <a:bodyPr anchor="ctr">
            <a:normAutofit/>
          </a:bodyPr>
          <a:lstStyle/>
          <a:p>
            <a:pPr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13"/>
            </a:pPr>
            <a:r>
              <a:rPr lang="en-US" sz="2400" b="1" dirty="0">
                <a:solidFill>
                  <a:schemeClr val="bg1"/>
                </a:solidFill>
              </a:rPr>
              <a:t>FACULTY OF COMPUTER AND INFORMATION SCIENCE, ASU</a:t>
            </a:r>
          </a:p>
          <a:p>
            <a:pPr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13"/>
            </a:pPr>
            <a:r>
              <a:rPr lang="en-US" sz="2400" b="1" dirty="0">
                <a:solidFill>
                  <a:schemeClr val="bg1"/>
                </a:solidFill>
              </a:rPr>
              <a:t>CS DEPARTMENT</a:t>
            </a:r>
          </a:p>
          <a:p>
            <a:pPr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313"/>
            </a:pPr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4B2F879-D047-4FD4-B133-1F9EEE4E7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04987" y="2486025"/>
            <a:ext cx="8582025" cy="1885950"/>
          </a:xfrm>
        </p:spPr>
        <p:txBody>
          <a:bodyPr/>
          <a:lstStyle/>
          <a:p>
            <a:pPr algn="ctr"/>
            <a:r>
              <a:rPr lang="en-US" sz="48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Automatic Attendance System</a:t>
            </a:r>
          </a:p>
        </p:txBody>
      </p:sp>
      <p:pic>
        <p:nvPicPr>
          <p:cNvPr id="5" name="Google Shape;240;p19">
            <a:extLst>
              <a:ext uri="{FF2B5EF4-FFF2-40B4-BE49-F238E27FC236}">
                <a16:creationId xmlns:a16="http://schemas.microsoft.com/office/drawing/2014/main" id="{BB687825-7134-4C15-A52D-4C4143B7B40B}"/>
              </a:ext>
            </a:extLst>
          </p:cNvPr>
          <p:cNvPicPr preferRelativeResize="0"/>
          <p:nvPr/>
        </p:nvPicPr>
        <p:blipFill rotWithShape="1">
          <a:blip r:embed="rId3"/>
          <a:stretch/>
        </p:blipFill>
        <p:spPr>
          <a:xfrm>
            <a:off x="9577120" y="243068"/>
            <a:ext cx="2070870" cy="16901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8037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P_Archi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253" y="271309"/>
            <a:ext cx="10289317" cy="638992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عنصر نائب للنص 4">
            <a:extLst>
              <a:ext uri="{FF2B5EF4-FFF2-40B4-BE49-F238E27FC236}">
                <a16:creationId xmlns:a16="http://schemas.microsoft.com/office/drawing/2014/main" id="{9FA36926-9A10-4798-B9E5-EC45694A96D1}"/>
              </a:ext>
            </a:extLst>
          </p:cNvPr>
          <p:cNvSpPr txBox="1">
            <a:spLocks/>
          </p:cNvSpPr>
          <p:nvPr/>
        </p:nvSpPr>
        <p:spPr>
          <a:xfrm>
            <a:off x="298447" y="1752600"/>
            <a:ext cx="8797928" cy="3771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Font typeface="Arial"/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02015" y="2650601"/>
            <a:ext cx="8391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Phases description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916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عنصر نائب للنص 4">
            <a:extLst>
              <a:ext uri="{FF2B5EF4-FFF2-40B4-BE49-F238E27FC236}">
                <a16:creationId xmlns:a16="http://schemas.microsoft.com/office/drawing/2014/main" id="{9FA36926-9A10-4798-B9E5-EC45694A96D1}"/>
              </a:ext>
            </a:extLst>
          </p:cNvPr>
          <p:cNvSpPr txBox="1">
            <a:spLocks/>
          </p:cNvSpPr>
          <p:nvPr/>
        </p:nvSpPr>
        <p:spPr>
          <a:xfrm>
            <a:off x="298447" y="1752600"/>
            <a:ext cx="8797928" cy="3771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Font typeface="Arial"/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57510D-93DE-BFEF-6306-B906E689728B}"/>
              </a:ext>
            </a:extLst>
          </p:cNvPr>
          <p:cNvSpPr txBox="1"/>
          <p:nvPr/>
        </p:nvSpPr>
        <p:spPr>
          <a:xfrm>
            <a:off x="298447" y="256281"/>
            <a:ext cx="11331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Training Model Steps:</a:t>
            </a:r>
            <a:endParaRPr lang="en-GB" sz="3200" dirty="0">
              <a:solidFill>
                <a:schemeClr val="bg1"/>
              </a:solidFill>
            </a:endParaRPr>
          </a:p>
        </p:txBody>
      </p:sp>
      <p:graphicFrame>
        <p:nvGraphicFramePr>
          <p:cNvPr id="21" name="TextBox 3">
            <a:extLst>
              <a:ext uri="{FF2B5EF4-FFF2-40B4-BE49-F238E27FC236}">
                <a16:creationId xmlns:a16="http://schemas.microsoft.com/office/drawing/2014/main" id="{00173AC5-ABAF-1864-5A38-ECCE955730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3556352"/>
              </p:ext>
            </p:extLst>
          </p:nvPr>
        </p:nvGraphicFramePr>
        <p:xfrm>
          <a:off x="838200" y="160845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01808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6">
            <a:extLst>
              <a:ext uri="{FF2B5EF4-FFF2-40B4-BE49-F238E27FC236}">
                <a16:creationId xmlns:a16="http://schemas.microsoft.com/office/drawing/2014/main" id="{214D9686-96B3-AB12-A62B-C78EA274D7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47"/>
          <a:stretch/>
        </p:blipFill>
        <p:spPr bwMode="auto">
          <a:xfrm>
            <a:off x="653735" y="643466"/>
            <a:ext cx="10884529" cy="5571067"/>
          </a:xfrm>
          <a:prstGeom prst="rect">
            <a:avLst/>
          </a:prstGeom>
          <a:noFill/>
        </p:spPr>
      </p:pic>
      <p:sp>
        <p:nvSpPr>
          <p:cNvPr id="7" name="عنصر نائب للنص 4">
            <a:extLst>
              <a:ext uri="{FF2B5EF4-FFF2-40B4-BE49-F238E27FC236}">
                <a16:creationId xmlns:a16="http://schemas.microsoft.com/office/drawing/2014/main" id="{9FA36926-9A10-4798-B9E5-EC45694A96D1}"/>
              </a:ext>
            </a:extLst>
          </p:cNvPr>
          <p:cNvSpPr txBox="1">
            <a:spLocks/>
          </p:cNvSpPr>
          <p:nvPr/>
        </p:nvSpPr>
        <p:spPr>
          <a:xfrm>
            <a:off x="298447" y="1752600"/>
            <a:ext cx="8797928" cy="3771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047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9389D3E0-BA02-41D3-B2AC-8FD6AA893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752F70DC-3BBE-930B-1AF5-9BD77A6ABEAA}"/>
              </a:ext>
            </a:extLst>
          </p:cNvPr>
          <p:cNvSpPr txBox="1"/>
          <p:nvPr/>
        </p:nvSpPr>
        <p:spPr>
          <a:xfrm>
            <a:off x="838200" y="557189"/>
            <a:ext cx="3966463" cy="5571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ResNet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Architecture: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52E160-CE6D-F3BD-ED9F-BE4CE849C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87339" y="0"/>
            <a:ext cx="271133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عنصر نائب للنص 4">
            <a:extLst>
              <a:ext uri="{FF2B5EF4-FFF2-40B4-BE49-F238E27FC236}">
                <a16:creationId xmlns:a16="http://schemas.microsoft.com/office/drawing/2014/main" id="{9FA36926-9A10-4798-B9E5-EC45694A96D1}"/>
              </a:ext>
            </a:extLst>
          </p:cNvPr>
          <p:cNvSpPr txBox="1">
            <a:spLocks/>
          </p:cNvSpPr>
          <p:nvPr/>
        </p:nvSpPr>
        <p:spPr>
          <a:xfrm>
            <a:off x="4893307" y="1828038"/>
            <a:ext cx="4398964" cy="3696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677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05EBBE-110D-396B-ED2F-EE1B9AAF98FF}"/>
              </a:ext>
            </a:extLst>
          </p:cNvPr>
          <p:cNvSpPr txBox="1"/>
          <p:nvPr/>
        </p:nvSpPr>
        <p:spPr>
          <a:xfrm>
            <a:off x="1327664" y="829270"/>
            <a:ext cx="10647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Experiment different Models</a:t>
            </a:r>
            <a:endParaRPr lang="en-GB" sz="54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جدول 4">
            <a:extLst>
              <a:ext uri="{FF2B5EF4-FFF2-40B4-BE49-F238E27FC236}">
                <a16:creationId xmlns:a16="http://schemas.microsoft.com/office/drawing/2014/main" id="{163C585A-F46D-FB38-038A-0B04889669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763264"/>
              </p:ext>
            </p:extLst>
          </p:nvPr>
        </p:nvGraphicFramePr>
        <p:xfrm>
          <a:off x="514983" y="2377440"/>
          <a:ext cx="11162033" cy="417195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54018">
                  <a:extLst>
                    <a:ext uri="{9D8B030D-6E8A-4147-A177-3AD203B41FA5}">
                      <a16:colId xmlns:a16="http://schemas.microsoft.com/office/drawing/2014/main" val="2601362684"/>
                    </a:ext>
                  </a:extLst>
                </a:gridCol>
                <a:gridCol w="2736005">
                  <a:extLst>
                    <a:ext uri="{9D8B030D-6E8A-4147-A177-3AD203B41FA5}">
                      <a16:colId xmlns:a16="http://schemas.microsoft.com/office/drawing/2014/main" val="4180679966"/>
                    </a:ext>
                  </a:extLst>
                </a:gridCol>
                <a:gridCol w="2733498">
                  <a:extLst>
                    <a:ext uri="{9D8B030D-6E8A-4147-A177-3AD203B41FA5}">
                      <a16:colId xmlns:a16="http://schemas.microsoft.com/office/drawing/2014/main" val="2020405737"/>
                    </a:ext>
                  </a:extLst>
                </a:gridCol>
                <a:gridCol w="2738512">
                  <a:extLst>
                    <a:ext uri="{9D8B030D-6E8A-4147-A177-3AD203B41FA5}">
                      <a16:colId xmlns:a16="http://schemas.microsoft.com/office/drawing/2014/main" val="1821695851"/>
                    </a:ext>
                  </a:extLst>
                </a:gridCol>
              </a:tblGrid>
              <a:tr h="1252052">
                <a:tc>
                  <a:txBody>
                    <a:bodyPr/>
                    <a:lstStyle/>
                    <a:p>
                      <a:r>
                        <a:rPr lang="en-US" dirty="0" err="1"/>
                        <a:t>OpenFace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VGG-Face</a:t>
                      </a:r>
                    </a:p>
                    <a:p>
                      <a:br>
                        <a:rPr lang="en-US" dirty="0"/>
                      </a:b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DeepID</a:t>
                      </a:r>
                      <a:endParaRPr lang="en-US" sz="1800" b="1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Dlib</a:t>
                      </a:r>
                      <a:endParaRPr lang="en-US" sz="1800" b="1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659565"/>
                  </a:ext>
                </a:extLst>
              </a:tr>
              <a:tr h="2919898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OpenFace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achieves 93.80% accuracy on the LFW dataset.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achieves a 97.78% accuracy on the popular Labeled Faces in the Wild (LFW) dataset.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DeepID2 achieved 99.15% on the Labeled Faces in the Wild (LFW) dataset.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dlib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model achieved an accuracy of 99.38% on the standard LFW face recognition benchmark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8892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0857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csart_22-07-03_02-55-34-998.jpg"/>
          <p:cNvPicPr>
            <a:picLocks noChangeAspect="1"/>
          </p:cNvPicPr>
          <p:nvPr/>
        </p:nvPicPr>
        <p:blipFill>
          <a:blip r:embed="rId2"/>
          <a:srcRect t="2948"/>
          <a:stretch>
            <a:fillRect/>
          </a:stretch>
        </p:blipFill>
        <p:spPr>
          <a:xfrm>
            <a:off x="1233105" y="0"/>
            <a:ext cx="944724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csart_22-07-03_02-46-17-0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509" y="0"/>
            <a:ext cx="998698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csart_22-07-03_02-52-01-55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509" y="0"/>
            <a:ext cx="998698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76577" y="11430"/>
            <a:ext cx="50697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949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3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E0CB7839-85C1-48A5-954B-C45C9BFE2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688974" y="338667"/>
            <a:ext cx="10131425" cy="1456267"/>
          </a:xfrm>
        </p:spPr>
        <p:txBody>
          <a:bodyPr/>
          <a:lstStyle/>
          <a:p>
            <a:pPr algn="l"/>
            <a:r>
              <a:rPr lang="en-US" sz="3600" b="1" cap="none" dirty="0">
                <a:solidFill>
                  <a:schemeClr val="bg1"/>
                </a:solidFill>
                <a:latin typeface="+mn-lt"/>
              </a:rPr>
              <a:t>Team Members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879B67D8-B491-4668-903B-61EE1C3A8B5A}"/>
              </a:ext>
            </a:extLst>
          </p:cNvPr>
          <p:cNvSpPr txBox="1"/>
          <p:nvPr/>
        </p:nvSpPr>
        <p:spPr>
          <a:xfrm>
            <a:off x="2706686" y="1610268"/>
            <a:ext cx="60960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Youssef Ashraf Sobhy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Nouran Taha Abdelmenem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Youssef Hany Anter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Mohammed Ahmed Fathy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cap="none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مربع نص 9">
            <a:extLst>
              <a:ext uri="{FF2B5EF4-FFF2-40B4-BE49-F238E27FC236}">
                <a16:creationId xmlns:a16="http://schemas.microsoft.com/office/drawing/2014/main" id="{20973BC8-A549-4062-B2C4-A9141D9FA8B5}"/>
              </a:ext>
            </a:extLst>
          </p:cNvPr>
          <p:cNvSpPr txBox="1"/>
          <p:nvPr/>
        </p:nvSpPr>
        <p:spPr>
          <a:xfrm>
            <a:off x="773640" y="349340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cap="none" dirty="0">
                <a:solidFill>
                  <a:schemeClr val="bg1"/>
                </a:solidFill>
                <a:latin typeface="+mn-lt"/>
              </a:rPr>
              <a:t>Supervisors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2" name="مربع نص 11">
            <a:extLst>
              <a:ext uri="{FF2B5EF4-FFF2-40B4-BE49-F238E27FC236}">
                <a16:creationId xmlns:a16="http://schemas.microsoft.com/office/drawing/2014/main" id="{18BAF61F-73FF-4D9C-A40E-F10136BD3931}"/>
              </a:ext>
            </a:extLst>
          </p:cNvPr>
          <p:cNvSpPr txBox="1"/>
          <p:nvPr/>
        </p:nvSpPr>
        <p:spPr>
          <a:xfrm>
            <a:off x="2706686" y="4324402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Prof . Zaki Taha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TA . Ghada Elshamy</a:t>
            </a:r>
          </a:p>
        </p:txBody>
      </p:sp>
    </p:spTree>
    <p:extLst>
      <p:ext uri="{BB962C8B-B14F-4D97-AF65-F5344CB8AC3E}">
        <p14:creationId xmlns:p14="http://schemas.microsoft.com/office/powerpoint/2010/main" val="1933243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extBox 6">
            <a:extLst>
              <a:ext uri="{FF2B5EF4-FFF2-40B4-BE49-F238E27FC236}">
                <a16:creationId xmlns:a16="http://schemas.microsoft.com/office/drawing/2014/main" id="{93B70E53-CC12-2A1A-9F89-D9DE3ADD17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9182322"/>
              </p:ext>
            </p:extLst>
          </p:nvPr>
        </p:nvGraphicFramePr>
        <p:xfrm>
          <a:off x="567103" y="2291788"/>
          <a:ext cx="11428128" cy="3766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TextBox 3">
            <a:extLst>
              <a:ext uri="{FF2B5EF4-FFF2-40B4-BE49-F238E27FC236}">
                <a16:creationId xmlns:a16="http://schemas.microsoft.com/office/drawing/2014/main" id="{59049F48-A9E7-023B-2A8B-E5A750A0DDE9}"/>
              </a:ext>
            </a:extLst>
          </p:cNvPr>
          <p:cNvSpPr txBox="1"/>
          <p:nvPr/>
        </p:nvSpPr>
        <p:spPr>
          <a:xfrm>
            <a:off x="4437533" y="480639"/>
            <a:ext cx="33169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Conclusion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897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extBox 8">
            <a:extLst>
              <a:ext uri="{FF2B5EF4-FFF2-40B4-BE49-F238E27FC236}">
                <a16:creationId xmlns:a16="http://schemas.microsoft.com/office/drawing/2014/main" id="{CD6D89A7-EAED-23C2-C942-19E70AA74821}"/>
              </a:ext>
            </a:extLst>
          </p:cNvPr>
          <p:cNvGraphicFramePr/>
          <p:nvPr/>
        </p:nvGraphicFramePr>
        <p:xfrm>
          <a:off x="481328" y="1997976"/>
          <a:ext cx="11491544" cy="2862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19897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9B2813-36CE-0091-6847-4221F6602B36}"/>
              </a:ext>
            </a:extLst>
          </p:cNvPr>
          <p:cNvSpPr txBox="1"/>
          <p:nvPr/>
        </p:nvSpPr>
        <p:spPr>
          <a:xfrm>
            <a:off x="838200" y="365125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Future 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8E7399-8D25-F4AC-8566-224BE8906C7D}"/>
              </a:ext>
            </a:extLst>
          </p:cNvPr>
          <p:cNvSpPr txBox="1"/>
          <p:nvPr/>
        </p:nvSpPr>
        <p:spPr>
          <a:xfrm>
            <a:off x="83820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 In the future we intend to make administrator able to manage </a:t>
            </a:r>
          </a:p>
          <a:p>
            <a:pPr lvl="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system at the same time the system recording attendance.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 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lvl="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 also can make other versions for different </a:t>
            </a:r>
          </a:p>
          <a:p>
            <a:pPr lvl="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operating systems like IOS, Windows, macOS and the Web platform, </a:t>
            </a:r>
          </a:p>
          <a:p>
            <a:pPr lvl="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that’s why we decided to use Flutter, It is the most popular </a:t>
            </a:r>
          </a:p>
          <a:p>
            <a:pPr lvl="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cross platform mobile SDK</a:t>
            </a:r>
          </a:p>
        </p:txBody>
      </p:sp>
      <p:pic>
        <p:nvPicPr>
          <p:cNvPr id="5" name="صورة 4" descr="صورة تحتوي على نص, رسوم المتجهات&#10;&#10;تم إنشاء الوصف تلقائياً">
            <a:extLst>
              <a:ext uri="{FF2B5EF4-FFF2-40B4-BE49-F238E27FC236}">
                <a16:creationId xmlns:a16="http://schemas.microsoft.com/office/drawing/2014/main" id="{8C74D377-A66D-0419-6651-CA3012A8F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042" y="264696"/>
            <a:ext cx="6051884" cy="637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54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69352" y="2939971"/>
            <a:ext cx="33346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5400" b="1" dirty="0">
                <a:solidFill>
                  <a:schemeClr val="bg1"/>
                </a:solidFill>
              </a:rPr>
              <a:t>References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112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5396" y="578736"/>
            <a:ext cx="11946604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[1] M. A. Turk and A. P. </a:t>
            </a:r>
            <a:r>
              <a:rPr lang="en-US" sz="2400" dirty="0" err="1">
                <a:solidFill>
                  <a:schemeClr val="bg1"/>
                </a:solidFill>
              </a:rPr>
              <a:t>Pentland</a:t>
            </a:r>
            <a:r>
              <a:rPr lang="en-US" sz="2400" dirty="0">
                <a:solidFill>
                  <a:schemeClr val="bg1"/>
                </a:solidFill>
              </a:rPr>
              <a:t>, “Face Recognition Using </a:t>
            </a:r>
            <a:r>
              <a:rPr lang="en-US" sz="2400" dirty="0" err="1">
                <a:solidFill>
                  <a:schemeClr val="bg1"/>
                </a:solidFill>
              </a:rPr>
              <a:t>Eigenfaces</a:t>
            </a:r>
            <a:r>
              <a:rPr lang="en-US" sz="2400" dirty="0">
                <a:solidFill>
                  <a:schemeClr val="bg1"/>
                </a:solidFill>
              </a:rPr>
              <a:t>,” in Proc. </a:t>
            </a:r>
          </a:p>
          <a:p>
            <a:r>
              <a:rPr lang="en-US" sz="2400" dirty="0">
                <a:solidFill>
                  <a:schemeClr val="bg1"/>
                </a:solidFill>
              </a:rPr>
              <a:t>IEEE Conference on Computer Vision and Pattern Recognition, pp. 586–591. 1991.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 [2] A. J. Goldstein, L. D. Harmon, and A. B. </a:t>
            </a:r>
            <a:r>
              <a:rPr lang="en-US" sz="2400" dirty="0" err="1">
                <a:solidFill>
                  <a:schemeClr val="bg1"/>
                </a:solidFill>
              </a:rPr>
              <a:t>Lesk</a:t>
            </a:r>
            <a:r>
              <a:rPr lang="en-US" sz="2400" dirty="0">
                <a:solidFill>
                  <a:schemeClr val="bg1"/>
                </a:solidFill>
              </a:rPr>
              <a:t>, “Identification of Human Faces,” in Proc. </a:t>
            </a:r>
          </a:p>
          <a:p>
            <a:r>
              <a:rPr lang="en-US" sz="2400" dirty="0">
                <a:solidFill>
                  <a:schemeClr val="bg1"/>
                </a:solidFill>
              </a:rPr>
              <a:t>IEEE Conference on Computer Vision and Pattern Recognition, vol. 59, pp 748 – 760, May 1971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 [3] M. A. </a:t>
            </a:r>
            <a:r>
              <a:rPr lang="en-US" sz="2400" dirty="0" err="1">
                <a:solidFill>
                  <a:schemeClr val="bg1"/>
                </a:solidFill>
              </a:rPr>
              <a:t>Fischler</a:t>
            </a:r>
            <a:r>
              <a:rPr lang="en-US" sz="2400" dirty="0">
                <a:solidFill>
                  <a:schemeClr val="bg1"/>
                </a:solidFill>
              </a:rPr>
              <a:t> and R. A. </a:t>
            </a:r>
            <a:r>
              <a:rPr lang="en-US" sz="2400" dirty="0" err="1">
                <a:solidFill>
                  <a:schemeClr val="bg1"/>
                </a:solidFill>
              </a:rPr>
              <a:t>Elschlager</a:t>
            </a:r>
            <a:r>
              <a:rPr lang="en-US" sz="2400" dirty="0">
                <a:solidFill>
                  <a:schemeClr val="bg1"/>
                </a:solidFill>
              </a:rPr>
              <a:t>, “The Representation and Matching of Pictorial </a:t>
            </a:r>
          </a:p>
          <a:p>
            <a:r>
              <a:rPr lang="en-US" sz="2400" dirty="0">
                <a:solidFill>
                  <a:schemeClr val="bg1"/>
                </a:solidFill>
              </a:rPr>
              <a:t>Structures,” IEEE Transaction on Computer, vol. C-22, pp. 67-92, 1973. 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[4] S. S. R. </a:t>
            </a:r>
            <a:r>
              <a:rPr lang="en-US" sz="2400" dirty="0" err="1">
                <a:solidFill>
                  <a:schemeClr val="bg1"/>
                </a:solidFill>
              </a:rPr>
              <a:t>Abibi</a:t>
            </a:r>
            <a:r>
              <a:rPr lang="en-US" sz="2400" dirty="0">
                <a:solidFill>
                  <a:schemeClr val="bg1"/>
                </a:solidFill>
              </a:rPr>
              <a:t>, “Simulating evolution: connectionist metaphors for studying human </a:t>
            </a:r>
          </a:p>
          <a:p>
            <a:r>
              <a:rPr lang="en-US" sz="2400" dirty="0">
                <a:solidFill>
                  <a:schemeClr val="bg1"/>
                </a:solidFill>
              </a:rPr>
              <a:t>cognitive </a:t>
            </a:r>
            <a:r>
              <a:rPr lang="en-US" sz="2400" dirty="0" err="1">
                <a:solidFill>
                  <a:schemeClr val="bg1"/>
                </a:solidFill>
              </a:rPr>
              <a:t>behaviour</a:t>
            </a:r>
            <a:r>
              <a:rPr lang="en-US" sz="2400" dirty="0">
                <a:solidFill>
                  <a:schemeClr val="bg1"/>
                </a:solidFill>
              </a:rPr>
              <a:t>,” in Proceedings TENCON 2000, vol. 1 pp 167-173, 2000.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 [5] Y. Cui, J. S. Jin, S. </a:t>
            </a:r>
            <a:r>
              <a:rPr lang="en-US" sz="2400" dirty="0" err="1">
                <a:solidFill>
                  <a:schemeClr val="bg1"/>
                </a:solidFill>
              </a:rPr>
              <a:t>Luo</a:t>
            </a:r>
            <a:r>
              <a:rPr lang="en-US" sz="2400" dirty="0">
                <a:solidFill>
                  <a:schemeClr val="bg1"/>
                </a:solidFill>
              </a:rPr>
              <a:t>, M. Park, and S. S. L. Au, “Automated Pattern Recognition </a:t>
            </a:r>
          </a:p>
          <a:p>
            <a:r>
              <a:rPr lang="en-US" sz="2400" dirty="0">
                <a:solidFill>
                  <a:schemeClr val="bg1"/>
                </a:solidFill>
              </a:rPr>
              <a:t>and Defect Inspection System,” in proc. 5 </a:t>
            </a:r>
            <a:r>
              <a:rPr lang="en-US" sz="2400" dirty="0" err="1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International Conference on Computer Vision </a:t>
            </a:r>
          </a:p>
          <a:p>
            <a:r>
              <a:rPr lang="en-US" sz="2400" dirty="0">
                <a:solidFill>
                  <a:schemeClr val="bg1"/>
                </a:solidFill>
              </a:rPr>
              <a:t>and Graphical Image, vol. 59, pp. 768 – 773, May 1992 </a:t>
            </a:r>
            <a:endParaRPr lang="en-GB" sz="2400" dirty="0">
              <a:solidFill>
                <a:schemeClr val="bg1"/>
              </a:solidFill>
            </a:endParaRPr>
          </a:p>
          <a:p>
            <a:pPr lvl="0"/>
            <a:endParaRPr lang="en-GB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112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3822" y="324093"/>
            <a:ext cx="11792203" cy="637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[6] Y. Zhang and C. Liu, “Face recognition using </a:t>
            </a:r>
            <a:r>
              <a:rPr lang="en-US" sz="2400" dirty="0" err="1">
                <a:solidFill>
                  <a:schemeClr val="bg1"/>
                </a:solidFill>
              </a:rPr>
              <a:t>kemel</a:t>
            </a:r>
            <a:r>
              <a:rPr lang="en-US" sz="2400" dirty="0">
                <a:solidFill>
                  <a:schemeClr val="bg1"/>
                </a:solidFill>
              </a:rPr>
              <a:t> principal component analysis and </a:t>
            </a:r>
          </a:p>
          <a:p>
            <a:r>
              <a:rPr lang="en-US" sz="2400" dirty="0">
                <a:solidFill>
                  <a:schemeClr val="bg1"/>
                </a:solidFill>
              </a:rPr>
              <a:t>genetic algorithms,” IEEE Workshop on Neural Networks for Signal Processing, </a:t>
            </a:r>
          </a:p>
          <a:p>
            <a:r>
              <a:rPr lang="en-US" sz="2400" dirty="0">
                <a:solidFill>
                  <a:schemeClr val="bg1"/>
                </a:solidFill>
              </a:rPr>
              <a:t>pp. 4-6 Sept. 2002. 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[7] J. Zhu and Y. L. Yu, “Face Recognition with </a:t>
            </a:r>
            <a:r>
              <a:rPr lang="en-US" sz="2400" dirty="0" err="1">
                <a:solidFill>
                  <a:schemeClr val="bg1"/>
                </a:solidFill>
              </a:rPr>
              <a:t>Eigenfaces</a:t>
            </a:r>
            <a:r>
              <a:rPr lang="en-US" sz="2400" dirty="0">
                <a:solidFill>
                  <a:schemeClr val="bg1"/>
                </a:solidFill>
              </a:rPr>
              <a:t>,” IEEE International Conference</a:t>
            </a:r>
          </a:p>
          <a:p>
            <a:r>
              <a:rPr lang="en-US" sz="2400" dirty="0">
                <a:solidFill>
                  <a:schemeClr val="bg1"/>
                </a:solidFill>
              </a:rPr>
              <a:t> on Industrial Technology, pp. 434 -438, Dec. 1994.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 [8] M. H. Yang, N. </a:t>
            </a:r>
            <a:r>
              <a:rPr lang="en-US" sz="2400" dirty="0" err="1">
                <a:solidFill>
                  <a:schemeClr val="bg1"/>
                </a:solidFill>
              </a:rPr>
              <a:t>Ahuja</a:t>
            </a:r>
            <a:r>
              <a:rPr lang="en-US" sz="2400" dirty="0">
                <a:solidFill>
                  <a:schemeClr val="bg1"/>
                </a:solidFill>
              </a:rPr>
              <a:t>, and D. </a:t>
            </a:r>
            <a:r>
              <a:rPr lang="en-US" sz="2400" dirty="0" err="1">
                <a:solidFill>
                  <a:schemeClr val="bg1"/>
                </a:solidFill>
              </a:rPr>
              <a:t>Kriegmao</a:t>
            </a:r>
            <a:r>
              <a:rPr lang="en-US" sz="2400" dirty="0">
                <a:solidFill>
                  <a:schemeClr val="bg1"/>
                </a:solidFill>
              </a:rPr>
              <a:t>, “Face recognition using kernel 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eigenfaces</a:t>
            </a:r>
            <a:r>
              <a:rPr lang="en-US" sz="2400" dirty="0">
                <a:solidFill>
                  <a:schemeClr val="bg1"/>
                </a:solidFill>
              </a:rPr>
              <a:t>,” IEEE International Conference on Image Processing, vol. 1, pp. 10-13, Sept. 2000.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 [9] T. D. Russ, M. W. Koch, and C. Q. Little, “3D Facial Recognition: A </a:t>
            </a:r>
          </a:p>
          <a:p>
            <a:r>
              <a:rPr lang="en-US" sz="2400" dirty="0">
                <a:solidFill>
                  <a:schemeClr val="bg1"/>
                </a:solidFill>
              </a:rPr>
              <a:t>Quantitative Analysis,” 38th Annual 2004 International Carnahan Conference on </a:t>
            </a:r>
          </a:p>
          <a:p>
            <a:r>
              <a:rPr lang="en-US" sz="2400" dirty="0">
                <a:solidFill>
                  <a:schemeClr val="bg1"/>
                </a:solidFill>
              </a:rPr>
              <a:t>Security Technology, 2004.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 [10] P. </a:t>
            </a:r>
            <a:r>
              <a:rPr lang="en-US" sz="2400" dirty="0" err="1">
                <a:solidFill>
                  <a:schemeClr val="bg1"/>
                </a:solidFill>
              </a:rPr>
              <a:t>Sinha</a:t>
            </a:r>
            <a:r>
              <a:rPr lang="en-US" sz="2400" dirty="0">
                <a:solidFill>
                  <a:schemeClr val="bg1"/>
                </a:solidFill>
              </a:rPr>
              <a:t>, B. </a:t>
            </a:r>
            <a:r>
              <a:rPr lang="en-US" sz="2400" dirty="0" err="1">
                <a:solidFill>
                  <a:schemeClr val="bg1"/>
                </a:solidFill>
              </a:rPr>
              <a:t>Balas</a:t>
            </a:r>
            <a:r>
              <a:rPr lang="en-US" sz="2400" dirty="0">
                <a:solidFill>
                  <a:schemeClr val="bg1"/>
                </a:solidFill>
              </a:rPr>
              <a:t>, Y. </a:t>
            </a:r>
            <a:r>
              <a:rPr lang="en-US" sz="2400" dirty="0" err="1">
                <a:solidFill>
                  <a:schemeClr val="bg1"/>
                </a:solidFill>
              </a:rPr>
              <a:t>Ostrovsky</a:t>
            </a:r>
            <a:r>
              <a:rPr lang="en-US" sz="2400" dirty="0">
                <a:solidFill>
                  <a:schemeClr val="bg1"/>
                </a:solidFill>
              </a:rPr>
              <a:t>, and R. Russell, “Face Recognition by Humans: Nineteen </a:t>
            </a:r>
          </a:p>
          <a:p>
            <a:r>
              <a:rPr lang="en-US" sz="2400" dirty="0">
                <a:solidFill>
                  <a:schemeClr val="bg1"/>
                </a:solidFill>
              </a:rPr>
              <a:t>Results All Computer Vision Researchers Should Know About,” in Proceedings </a:t>
            </a:r>
          </a:p>
          <a:p>
            <a:r>
              <a:rPr lang="en-US" sz="2400" dirty="0">
                <a:solidFill>
                  <a:schemeClr val="bg1"/>
                </a:solidFill>
              </a:rPr>
              <a:t>of the IEEE, vol. 94, Issue 11, 2006. </a:t>
            </a: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112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 descr="صورة تحتوي على نص, خصلة شعر&#10;&#10;تم إنشاء الوصف تلقائياً">
            <a:extLst>
              <a:ext uri="{FF2B5EF4-FFF2-40B4-BE49-F238E27FC236}">
                <a16:creationId xmlns:a16="http://schemas.microsoft.com/office/drawing/2014/main" id="{B0E40708-EFDB-4D89-ACE0-E679DD57F5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6D08218D-6B96-4114-9AB9-E8AB655A9FB7}"/>
              </a:ext>
            </a:extLst>
          </p:cNvPr>
          <p:cNvSpPr txBox="1"/>
          <p:nvPr/>
        </p:nvSpPr>
        <p:spPr>
          <a:xfrm>
            <a:off x="639461" y="525847"/>
            <a:ext cx="62216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Any Questions  ?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3738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69352" y="2731626"/>
            <a:ext cx="31489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400" b="1" dirty="0">
                <a:solidFill>
                  <a:schemeClr val="bg1"/>
                </a:solidFill>
              </a:rPr>
              <a:t>Thank You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112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97711" y="682907"/>
            <a:ext cx="57757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alibri (Body)"/>
              </a:rPr>
              <a:t>Table Of Contents</a:t>
            </a:r>
            <a:endParaRPr lang="en-GB" sz="4400" b="1" dirty="0">
              <a:solidFill>
                <a:schemeClr val="bg1"/>
              </a:solidFill>
              <a:latin typeface="Calibri (Body)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60294" y="1770926"/>
            <a:ext cx="606531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1- Introduction</a:t>
            </a:r>
          </a:p>
          <a:p>
            <a:r>
              <a:rPr lang="en-US" sz="3200" dirty="0">
                <a:solidFill>
                  <a:schemeClr val="bg1"/>
                </a:solidFill>
              </a:rPr>
              <a:t>2- Problem Definition &amp; Motivation</a:t>
            </a:r>
          </a:p>
          <a:p>
            <a:r>
              <a:rPr lang="en-US" sz="3200" dirty="0">
                <a:solidFill>
                  <a:schemeClr val="bg1"/>
                </a:solidFill>
              </a:rPr>
              <a:t>3- Objective</a:t>
            </a:r>
          </a:p>
          <a:p>
            <a:r>
              <a:rPr lang="en-US" sz="3200" dirty="0">
                <a:solidFill>
                  <a:schemeClr val="bg1"/>
                </a:solidFill>
              </a:rPr>
              <a:t>4- System Architecture</a:t>
            </a:r>
          </a:p>
          <a:p>
            <a:r>
              <a:rPr lang="en-US" sz="3200" dirty="0">
                <a:solidFill>
                  <a:schemeClr val="bg1"/>
                </a:solidFill>
              </a:rPr>
              <a:t>5- Phases description</a:t>
            </a:r>
          </a:p>
          <a:p>
            <a:r>
              <a:rPr lang="en-US" sz="3200" dirty="0">
                <a:solidFill>
                  <a:schemeClr val="bg1"/>
                </a:solidFill>
              </a:rPr>
              <a:t>6- Experimental Results</a:t>
            </a:r>
          </a:p>
          <a:p>
            <a:r>
              <a:rPr lang="en-US" sz="3200" dirty="0">
                <a:solidFill>
                  <a:schemeClr val="bg1"/>
                </a:solidFill>
              </a:rPr>
              <a:t>7- Demo</a:t>
            </a:r>
          </a:p>
          <a:p>
            <a:r>
              <a:rPr lang="en-US" sz="3200" dirty="0">
                <a:solidFill>
                  <a:schemeClr val="bg1"/>
                </a:solidFill>
              </a:rPr>
              <a:t>8- Conclusion &amp; Future work</a:t>
            </a:r>
          </a:p>
          <a:p>
            <a:r>
              <a:rPr lang="en-US" sz="3200" dirty="0">
                <a:solidFill>
                  <a:schemeClr val="bg1"/>
                </a:solidFill>
              </a:rPr>
              <a:t>9- References</a:t>
            </a:r>
            <a:endParaRPr lang="en-GB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243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عنوان 1">
            <a:extLst>
              <a:ext uri="{FF2B5EF4-FFF2-40B4-BE49-F238E27FC236}">
                <a16:creationId xmlns:a16="http://schemas.microsoft.com/office/drawing/2014/main" id="{BC97FA6C-F81D-4CCF-833A-B31694903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295435" y="570160"/>
            <a:ext cx="10131425" cy="1456267"/>
          </a:xfrm>
        </p:spPr>
        <p:txBody>
          <a:bodyPr/>
          <a:lstStyle/>
          <a:p>
            <a:pPr algn="l"/>
            <a:r>
              <a:rPr lang="en-US" sz="5400" b="1" cap="none" dirty="0">
                <a:solidFill>
                  <a:schemeClr val="bg1"/>
                </a:solidFill>
                <a:latin typeface="Calibri (Body)"/>
              </a:rPr>
              <a:t>Introduction</a:t>
            </a:r>
            <a:endParaRPr lang="en-US" sz="5400" b="1" dirty="0">
              <a:solidFill>
                <a:schemeClr val="bg1"/>
              </a:solidFill>
              <a:latin typeface="Calibri (Body)"/>
            </a:endParaRPr>
          </a:p>
        </p:txBody>
      </p:sp>
      <p:graphicFrame>
        <p:nvGraphicFramePr>
          <p:cNvPr id="26" name="TextBox 7">
            <a:extLst>
              <a:ext uri="{FF2B5EF4-FFF2-40B4-BE49-F238E27FC236}">
                <a16:creationId xmlns:a16="http://schemas.microsoft.com/office/drawing/2014/main" id="{506182D8-7F93-A75F-D793-E7431BC402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865279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74123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6137" y="821802"/>
            <a:ext cx="667859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Problem </a:t>
            </a:r>
            <a:r>
              <a:rPr lang="en-US" sz="5400" b="1" dirty="0">
                <a:solidFill>
                  <a:schemeClr val="bg1"/>
                </a:solidFill>
              </a:rPr>
              <a:t>Definition</a:t>
            </a:r>
            <a:br>
              <a:rPr lang="en-GB" sz="4800" b="1" dirty="0">
                <a:solidFill>
                  <a:schemeClr val="bg1"/>
                </a:solidFill>
              </a:rPr>
            </a:br>
            <a:endParaRPr lang="en-GB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1157468" y="2037143"/>
            <a:ext cx="850123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When you have a large number of employees it is 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 not easy to take the attendance for everyone as</a:t>
            </a:r>
            <a:endParaRPr lang="en-GB" sz="3200" dirty="0"/>
          </a:p>
        </p:txBody>
      </p:sp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E18A7CAC-4840-07B9-8953-8146E4B18A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851492"/>
              </p:ext>
            </p:extLst>
          </p:nvPr>
        </p:nvGraphicFramePr>
        <p:xfrm>
          <a:off x="2857500" y="3356656"/>
          <a:ext cx="8340738" cy="3227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74123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32162" y="2801072"/>
            <a:ext cx="35187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Motivation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123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379678D9-5CF0-7EF0-F5D9-C6ECD344C6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2195271"/>
              </p:ext>
            </p:extLst>
          </p:nvPr>
        </p:nvGraphicFramePr>
        <p:xfrm>
          <a:off x="787080" y="1400536"/>
          <a:ext cx="10625560" cy="4031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74123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6137" y="821802"/>
            <a:ext cx="6678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bg1"/>
                </a:solidFill>
              </a:rPr>
              <a:t>Objectives</a:t>
            </a:r>
            <a:endParaRPr lang="en-GB" sz="4800" dirty="0"/>
          </a:p>
        </p:txBody>
      </p:sp>
      <p:graphicFrame>
        <p:nvGraphicFramePr>
          <p:cNvPr id="9" name="TextBox 4">
            <a:extLst>
              <a:ext uri="{FF2B5EF4-FFF2-40B4-BE49-F238E27FC236}">
                <a16:creationId xmlns:a16="http://schemas.microsoft.com/office/drawing/2014/main" id="{9FFA76E0-D0BE-848B-F93B-72B70C36C6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3836038"/>
              </p:ext>
            </p:extLst>
          </p:nvPr>
        </p:nvGraphicFramePr>
        <p:xfrm>
          <a:off x="746760" y="153162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74123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عنصر نائب للنص 4">
            <a:extLst>
              <a:ext uri="{FF2B5EF4-FFF2-40B4-BE49-F238E27FC236}">
                <a16:creationId xmlns:a16="http://schemas.microsoft.com/office/drawing/2014/main" id="{9FA36926-9A10-4798-B9E5-EC45694A96D1}"/>
              </a:ext>
            </a:extLst>
          </p:cNvPr>
          <p:cNvSpPr txBox="1">
            <a:spLocks/>
          </p:cNvSpPr>
          <p:nvPr/>
        </p:nvSpPr>
        <p:spPr>
          <a:xfrm>
            <a:off x="298447" y="1752600"/>
            <a:ext cx="8797928" cy="3771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Font typeface="Arial"/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02015" y="2650601"/>
            <a:ext cx="8391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System Architecture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857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2411</TotalTime>
  <Words>1167</Words>
  <Application>Microsoft Office PowerPoint</Application>
  <PresentationFormat>شاشة عريضة</PresentationFormat>
  <Paragraphs>121</Paragraphs>
  <Slides>27</Slides>
  <Notes>4</Notes>
  <HiddenSlides>0</HiddenSlides>
  <MMClips>1</MMClips>
  <ScaleCrop>false</ScaleCrop>
  <HeadingPairs>
    <vt:vector size="6" baseType="variant">
      <vt:variant>
        <vt:lpstr>الخطوط المستخدمة</vt:lpstr>
      </vt:variant>
      <vt:variant>
        <vt:i4>4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(Body)</vt:lpstr>
      <vt:lpstr>source sans pro</vt:lpstr>
      <vt:lpstr>Office Theme</vt:lpstr>
      <vt:lpstr>FACULTY OF COMPUTER AND INFORMATION SCIENCE, ASU CS DEPARTMENT </vt:lpstr>
      <vt:lpstr>Team Members</vt:lpstr>
      <vt:lpstr>عرض تقديمي في PowerPoint</vt:lpstr>
      <vt:lpstr>Introduction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FACULTY OF COMPUTER AND INFORMATION SCIENCE, ASU CS DEPARTMENT </dc:title>
  <dc:creator>Youssef Ashraf</dc:creator>
  <cp:lastModifiedBy>Youssef Ashraf</cp:lastModifiedBy>
  <cp:revision>82</cp:revision>
  <dcterms:created xsi:type="dcterms:W3CDTF">2021-12-12T16:24:55Z</dcterms:created>
  <dcterms:modified xsi:type="dcterms:W3CDTF">2022-07-04T07:50:27Z</dcterms:modified>
</cp:coreProperties>
</file>